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4" r:id="rId10"/>
    <p:sldId id="265" r:id="rId11"/>
    <p:sldId id="269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60550" autoAdjust="0"/>
  </p:normalViewPr>
  <p:slideViewPr>
    <p:cSldViewPr snapToGrid="0">
      <p:cViewPr varScale="1">
        <p:scale>
          <a:sx n="56" d="100"/>
          <a:sy n="56" d="100"/>
        </p:scale>
        <p:origin x="2053" y="58"/>
      </p:cViewPr>
      <p:guideLst/>
    </p:cSldViewPr>
  </p:slideViewPr>
  <p:outlineViewPr>
    <p:cViewPr>
      <p:scale>
        <a:sx n="33" d="100"/>
        <a:sy n="33" d="100"/>
      </p:scale>
      <p:origin x="0" y="-13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289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lah Abdul Majeed" userId="ab27716e3ab30b76" providerId="LiveId" clId="{4AA6528D-2D37-48ED-9AB7-6BF5D2CB4FCE}"/>
    <pc:docChg chg="custSel modSld modShowInfo">
      <pc:chgData name="Falah Abdul Majeed" userId="ab27716e3ab30b76" providerId="LiveId" clId="{4AA6528D-2D37-48ED-9AB7-6BF5D2CB4FCE}" dt="2025-05-05T05:05:17.642" v="147"/>
      <pc:docMkLst>
        <pc:docMk/>
      </pc:docMkLst>
      <pc:sldChg chg="modNotesTx">
        <pc:chgData name="Falah Abdul Majeed" userId="ab27716e3ab30b76" providerId="LiveId" clId="{4AA6528D-2D37-48ED-9AB7-6BF5D2CB4FCE}" dt="2025-05-05T05:00:31.300" v="142"/>
        <pc:sldMkLst>
          <pc:docMk/>
          <pc:sldMk cId="2350504420" sldId="256"/>
        </pc:sldMkLst>
      </pc:sldChg>
      <pc:sldChg chg="addSp modSp mod modNotesTx">
        <pc:chgData name="Falah Abdul Majeed" userId="ab27716e3ab30b76" providerId="LiveId" clId="{4AA6528D-2D37-48ED-9AB7-6BF5D2CB4FCE}" dt="2025-05-05T04:14:04.009" v="38" actId="20577"/>
        <pc:sldMkLst>
          <pc:docMk/>
          <pc:sldMk cId="3619575615" sldId="258"/>
        </pc:sldMkLst>
        <pc:spChg chg="mod">
          <ac:chgData name="Falah Abdul Majeed" userId="ab27716e3ab30b76" providerId="LiveId" clId="{4AA6528D-2D37-48ED-9AB7-6BF5D2CB4FCE}" dt="2025-05-04T17:31:37.116" v="24" actId="27636"/>
          <ac:spMkLst>
            <pc:docMk/>
            <pc:sldMk cId="3619575615" sldId="258"/>
            <ac:spMk id="3" creationId="{539AF3E0-CDB8-CB40-7B13-0424538DF9DB}"/>
          </ac:spMkLst>
        </pc:spChg>
        <pc:spChg chg="add mod">
          <ac:chgData name="Falah Abdul Majeed" userId="ab27716e3ab30b76" providerId="LiveId" clId="{4AA6528D-2D37-48ED-9AB7-6BF5D2CB4FCE}" dt="2025-05-04T17:33:28.230" v="33" actId="1076"/>
          <ac:spMkLst>
            <pc:docMk/>
            <pc:sldMk cId="3619575615" sldId="258"/>
            <ac:spMk id="4" creationId="{6AF90D01-0D1A-97F0-0ECC-AB5A824D6300}"/>
          </ac:spMkLst>
        </pc:spChg>
        <pc:picChg chg="add mod">
          <ac:chgData name="Falah Abdul Majeed" userId="ab27716e3ab30b76" providerId="LiveId" clId="{4AA6528D-2D37-48ED-9AB7-6BF5D2CB4FCE}" dt="2025-05-04T17:31:27.564" v="22" actId="1076"/>
          <ac:picMkLst>
            <pc:docMk/>
            <pc:sldMk cId="3619575615" sldId="258"/>
            <ac:picMk id="1026" creationId="{0C090A6A-3469-3C27-8767-6421EED95A85}"/>
          </ac:picMkLst>
        </pc:picChg>
      </pc:sldChg>
      <pc:sldChg chg="modNotesTx">
        <pc:chgData name="Falah Abdul Majeed" userId="ab27716e3ab30b76" providerId="LiveId" clId="{4AA6528D-2D37-48ED-9AB7-6BF5D2CB4FCE}" dt="2025-05-05T04:14:39.648" v="39"/>
        <pc:sldMkLst>
          <pc:docMk/>
          <pc:sldMk cId="2981351081" sldId="259"/>
        </pc:sldMkLst>
      </pc:sldChg>
      <pc:sldChg chg="modNotesTx">
        <pc:chgData name="Falah Abdul Majeed" userId="ab27716e3ab30b76" providerId="LiveId" clId="{4AA6528D-2D37-48ED-9AB7-6BF5D2CB4FCE}" dt="2025-05-05T04:32:23.859" v="90" actId="20577"/>
        <pc:sldMkLst>
          <pc:docMk/>
          <pc:sldMk cId="3215185894" sldId="260"/>
        </pc:sldMkLst>
      </pc:sldChg>
      <pc:sldChg chg="modNotesTx">
        <pc:chgData name="Falah Abdul Majeed" userId="ab27716e3ab30b76" providerId="LiveId" clId="{4AA6528D-2D37-48ED-9AB7-6BF5D2CB4FCE}" dt="2025-05-05T04:37:46.242" v="136"/>
        <pc:sldMkLst>
          <pc:docMk/>
          <pc:sldMk cId="1927183841" sldId="261"/>
        </pc:sldMkLst>
      </pc:sldChg>
      <pc:sldChg chg="modNotesTx">
        <pc:chgData name="Falah Abdul Majeed" userId="ab27716e3ab30b76" providerId="LiveId" clId="{4AA6528D-2D37-48ED-9AB7-6BF5D2CB4FCE}" dt="2025-05-05T04:45:04.174" v="141"/>
        <pc:sldMkLst>
          <pc:docMk/>
          <pc:sldMk cId="1952130046" sldId="264"/>
        </pc:sldMkLst>
      </pc:sldChg>
      <pc:sldChg chg="modNotesTx">
        <pc:chgData name="Falah Abdul Majeed" userId="ab27716e3ab30b76" providerId="LiveId" clId="{4AA6528D-2D37-48ED-9AB7-6BF5D2CB4FCE}" dt="2025-05-05T05:04:33.408" v="145"/>
        <pc:sldMkLst>
          <pc:docMk/>
          <pc:sldMk cId="3650414260" sldId="265"/>
        </pc:sldMkLst>
      </pc:sldChg>
      <pc:sldChg chg="modNotesTx">
        <pc:chgData name="Falah Abdul Majeed" userId="ab27716e3ab30b76" providerId="LiveId" clId="{4AA6528D-2D37-48ED-9AB7-6BF5D2CB4FCE}" dt="2025-05-05T05:05:17.642" v="147"/>
        <pc:sldMkLst>
          <pc:docMk/>
          <pc:sldMk cId="3664718712" sldId="266"/>
        </pc:sldMkLst>
      </pc:sldChg>
      <pc:sldChg chg="modNotesTx">
        <pc:chgData name="Falah Abdul Majeed" userId="ab27716e3ab30b76" providerId="LiveId" clId="{4AA6528D-2D37-48ED-9AB7-6BF5D2CB4FCE}" dt="2025-05-05T05:04:55.705" v="146"/>
        <pc:sldMkLst>
          <pc:docMk/>
          <pc:sldMk cId="2087353776" sldId="269"/>
        </pc:sldMkLst>
      </pc:sldChg>
      <pc:sldChg chg="modNotesTx">
        <pc:chgData name="Falah Abdul Majeed" userId="ab27716e3ab30b76" providerId="LiveId" clId="{4AA6528D-2D37-48ED-9AB7-6BF5D2CB4FCE}" dt="2025-05-05T04:33:42.452" v="132" actId="20577"/>
        <pc:sldMkLst>
          <pc:docMk/>
          <pc:sldMk cId="3813306350" sldId="270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D82353-EDEA-4838-B11C-9544B6499A0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A1D842-58A8-4688-8F8D-EC2D80094426}">
      <dgm:prSet/>
      <dgm:spPr>
        <a:gradFill flip="none" rotWithShape="0">
          <a:gsLst>
            <a:gs pos="0">
              <a:schemeClr val="accent4">
                <a:lumMod val="75000"/>
                <a:shade val="30000"/>
                <a:satMod val="115000"/>
              </a:schemeClr>
            </a:gs>
            <a:gs pos="50000">
              <a:schemeClr val="accent4">
                <a:lumMod val="75000"/>
                <a:shade val="67500"/>
                <a:satMod val="115000"/>
              </a:schemeClr>
            </a:gs>
            <a:gs pos="100000">
              <a:schemeClr val="accent4">
                <a:lumMod val="75000"/>
                <a:shade val="100000"/>
                <a:satMod val="115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US" dirty="0"/>
            <a:t>Introduction</a:t>
          </a:r>
        </a:p>
      </dgm:t>
    </dgm:pt>
    <dgm:pt modelId="{A1473379-3193-4D17-8353-B10C2124ECDA}" type="parTrans" cxnId="{6A5A78D2-D98A-4193-9066-F1303D1C3A0A}">
      <dgm:prSet/>
      <dgm:spPr/>
      <dgm:t>
        <a:bodyPr/>
        <a:lstStyle/>
        <a:p>
          <a:endParaRPr lang="en-US"/>
        </a:p>
      </dgm:t>
    </dgm:pt>
    <dgm:pt modelId="{8185D688-FE79-49C9-9733-3CD41C23BFF1}" type="sibTrans" cxnId="{6A5A78D2-D98A-4193-9066-F1303D1C3A0A}">
      <dgm:prSet/>
      <dgm:spPr/>
      <dgm:t>
        <a:bodyPr/>
        <a:lstStyle/>
        <a:p>
          <a:endParaRPr lang="en-US"/>
        </a:p>
      </dgm:t>
    </dgm:pt>
    <dgm:pt modelId="{B9CD0394-4E3A-4090-9DC4-64C1F28A353C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/>
            <a:t>Objectives</a:t>
          </a:r>
        </a:p>
      </dgm:t>
    </dgm:pt>
    <dgm:pt modelId="{F3FAE833-5EFA-4827-87D5-AC409CDE5DF4}" type="parTrans" cxnId="{EBE5F7A9-4EDB-46DD-B12D-333C66E6A4BE}">
      <dgm:prSet/>
      <dgm:spPr/>
      <dgm:t>
        <a:bodyPr/>
        <a:lstStyle/>
        <a:p>
          <a:endParaRPr lang="en-US"/>
        </a:p>
      </dgm:t>
    </dgm:pt>
    <dgm:pt modelId="{D5C8FA11-468D-4066-A0EC-F925FE988A01}" type="sibTrans" cxnId="{EBE5F7A9-4EDB-46DD-B12D-333C66E6A4BE}">
      <dgm:prSet/>
      <dgm:spPr/>
      <dgm:t>
        <a:bodyPr/>
        <a:lstStyle/>
        <a:p>
          <a:endParaRPr lang="en-US"/>
        </a:p>
      </dgm:t>
    </dgm:pt>
    <dgm:pt modelId="{EBB6995E-D895-4EFE-AB59-62566794B998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/>
            <a:t>Literature Review</a:t>
          </a:r>
        </a:p>
      </dgm:t>
    </dgm:pt>
    <dgm:pt modelId="{C19F1212-D690-4D76-8E98-C40E8F7E1405}" type="parTrans" cxnId="{375BEF68-69F7-46E3-AA0E-E71EBD39D9AF}">
      <dgm:prSet/>
      <dgm:spPr/>
      <dgm:t>
        <a:bodyPr/>
        <a:lstStyle/>
        <a:p>
          <a:endParaRPr lang="en-US"/>
        </a:p>
      </dgm:t>
    </dgm:pt>
    <dgm:pt modelId="{293A632F-1BB0-4E32-9FA2-265950C94C3A}" type="sibTrans" cxnId="{375BEF68-69F7-46E3-AA0E-E71EBD39D9AF}">
      <dgm:prSet/>
      <dgm:spPr/>
      <dgm:t>
        <a:bodyPr/>
        <a:lstStyle/>
        <a:p>
          <a:endParaRPr lang="en-US"/>
        </a:p>
      </dgm:t>
    </dgm:pt>
    <dgm:pt modelId="{9DB5DD67-9609-4A79-9A4A-789A228EFE7F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/>
            <a:t>Work Done</a:t>
          </a:r>
        </a:p>
      </dgm:t>
    </dgm:pt>
    <dgm:pt modelId="{3F28179C-FE99-494D-844F-D32F7E733067}" type="parTrans" cxnId="{FE42384B-E7B7-48DB-ADEE-6D0D33CAF601}">
      <dgm:prSet/>
      <dgm:spPr/>
      <dgm:t>
        <a:bodyPr/>
        <a:lstStyle/>
        <a:p>
          <a:endParaRPr lang="en-US"/>
        </a:p>
      </dgm:t>
    </dgm:pt>
    <dgm:pt modelId="{B24BBD8B-98CF-4DCF-834F-1505950AE095}" type="sibTrans" cxnId="{FE42384B-E7B7-48DB-ADEE-6D0D33CAF601}">
      <dgm:prSet/>
      <dgm:spPr/>
      <dgm:t>
        <a:bodyPr/>
        <a:lstStyle/>
        <a:p>
          <a:endParaRPr lang="en-US"/>
        </a:p>
      </dgm:t>
    </dgm:pt>
    <dgm:pt modelId="{019F7451-0A6A-404A-82B3-6C40EE414B81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/>
            <a:t>Results and Discussion</a:t>
          </a:r>
        </a:p>
      </dgm:t>
    </dgm:pt>
    <dgm:pt modelId="{DACA5A21-2839-4B90-898A-427B53B95402}" type="parTrans" cxnId="{21C67CF8-F80B-4E6E-B31D-7391FC8FE6F7}">
      <dgm:prSet/>
      <dgm:spPr/>
      <dgm:t>
        <a:bodyPr/>
        <a:lstStyle/>
        <a:p>
          <a:endParaRPr lang="en-US"/>
        </a:p>
      </dgm:t>
    </dgm:pt>
    <dgm:pt modelId="{3DEDF4A0-7528-4EBB-BA1F-20893D38199A}" type="sibTrans" cxnId="{21C67CF8-F80B-4E6E-B31D-7391FC8FE6F7}">
      <dgm:prSet/>
      <dgm:spPr/>
      <dgm:t>
        <a:bodyPr/>
        <a:lstStyle/>
        <a:p>
          <a:endParaRPr lang="en-US"/>
        </a:p>
      </dgm:t>
    </dgm:pt>
    <dgm:pt modelId="{F8ABCF31-E860-4A5B-AAF5-6E5FBE623D95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/>
            <a:t>Conclusion</a:t>
          </a:r>
        </a:p>
      </dgm:t>
    </dgm:pt>
    <dgm:pt modelId="{61DF9B2A-3F3C-4935-9749-54CCDDC10EB6}" type="parTrans" cxnId="{8646187B-284C-4121-8FF6-85E229EF9676}">
      <dgm:prSet/>
      <dgm:spPr/>
      <dgm:t>
        <a:bodyPr/>
        <a:lstStyle/>
        <a:p>
          <a:endParaRPr lang="en-US"/>
        </a:p>
      </dgm:t>
    </dgm:pt>
    <dgm:pt modelId="{BB11A4F0-DBD4-4BBE-9100-B22F89EAFABA}" type="sibTrans" cxnId="{8646187B-284C-4121-8FF6-85E229EF9676}">
      <dgm:prSet/>
      <dgm:spPr/>
      <dgm:t>
        <a:bodyPr/>
        <a:lstStyle/>
        <a:p>
          <a:endParaRPr lang="en-US"/>
        </a:p>
      </dgm:t>
    </dgm:pt>
    <dgm:pt modelId="{A1BBBB5D-F73B-423D-AF79-D2D50E12D5D1}">
      <dgm:prSet/>
      <dgm:spPr>
        <a:gradFill flip="none" rotWithShape="0">
          <a:gsLst>
            <a:gs pos="0">
              <a:schemeClr val="accent4">
                <a:lumMod val="75000"/>
                <a:shade val="30000"/>
                <a:satMod val="115000"/>
              </a:schemeClr>
            </a:gs>
            <a:gs pos="50000">
              <a:schemeClr val="accent4">
                <a:lumMod val="75000"/>
                <a:shade val="67500"/>
                <a:satMod val="115000"/>
              </a:schemeClr>
            </a:gs>
            <a:gs pos="100000">
              <a:schemeClr val="accent4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dirty="0"/>
            <a:t>References</a:t>
          </a:r>
        </a:p>
      </dgm:t>
    </dgm:pt>
    <dgm:pt modelId="{390485C7-96EA-47B3-9B99-60DDF1C09160}" type="parTrans" cxnId="{80B0930E-6259-4DD4-A88B-6B58561980BE}">
      <dgm:prSet/>
      <dgm:spPr/>
      <dgm:t>
        <a:bodyPr/>
        <a:lstStyle/>
        <a:p>
          <a:endParaRPr lang="en-US"/>
        </a:p>
      </dgm:t>
    </dgm:pt>
    <dgm:pt modelId="{EC1E924B-5B47-44E3-9C49-7B9C4FD63AE5}" type="sibTrans" cxnId="{80B0930E-6259-4DD4-A88B-6B58561980BE}">
      <dgm:prSet/>
      <dgm:spPr/>
      <dgm:t>
        <a:bodyPr/>
        <a:lstStyle/>
        <a:p>
          <a:endParaRPr lang="en-US"/>
        </a:p>
      </dgm:t>
    </dgm:pt>
    <dgm:pt modelId="{E02F2552-2D36-4B14-AE01-A6B29FF051BA}" type="pres">
      <dgm:prSet presAssocID="{9FD82353-EDEA-4838-B11C-9544B6499A0D}" presName="linear" presStyleCnt="0">
        <dgm:presLayoutVars>
          <dgm:animLvl val="lvl"/>
          <dgm:resizeHandles val="exact"/>
        </dgm:presLayoutVars>
      </dgm:prSet>
      <dgm:spPr/>
    </dgm:pt>
    <dgm:pt modelId="{11D32A7C-BAE8-405F-924B-956AF74D02DE}" type="pres">
      <dgm:prSet presAssocID="{DAA1D842-58A8-4688-8F8D-EC2D8009442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46B03B6D-F969-439B-A3C7-AD98898469C4}" type="pres">
      <dgm:prSet presAssocID="{8185D688-FE79-49C9-9733-3CD41C23BFF1}" presName="spacer" presStyleCnt="0"/>
      <dgm:spPr/>
    </dgm:pt>
    <dgm:pt modelId="{61541CCB-74F5-48BD-9C66-035AA86C454A}" type="pres">
      <dgm:prSet presAssocID="{B9CD0394-4E3A-4090-9DC4-64C1F28A353C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607CCA07-3C5D-4F8D-A464-1D656EF77DBC}" type="pres">
      <dgm:prSet presAssocID="{D5C8FA11-468D-4066-A0EC-F925FE988A01}" presName="spacer" presStyleCnt="0"/>
      <dgm:spPr/>
    </dgm:pt>
    <dgm:pt modelId="{10BAC41B-B64B-48D5-A58D-DCB2E72114A6}" type="pres">
      <dgm:prSet presAssocID="{EBB6995E-D895-4EFE-AB59-62566794B998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4D635FB4-5BA2-428C-9875-4395B98CED16}" type="pres">
      <dgm:prSet presAssocID="{293A632F-1BB0-4E32-9FA2-265950C94C3A}" presName="spacer" presStyleCnt="0"/>
      <dgm:spPr/>
    </dgm:pt>
    <dgm:pt modelId="{C6C908E1-F80C-4AD9-85EE-C1043C9BF38C}" type="pres">
      <dgm:prSet presAssocID="{9DB5DD67-9609-4A79-9A4A-789A228EFE7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30350B3A-CF33-4815-9B52-AB2A7F2921DE}" type="pres">
      <dgm:prSet presAssocID="{B24BBD8B-98CF-4DCF-834F-1505950AE095}" presName="spacer" presStyleCnt="0"/>
      <dgm:spPr/>
    </dgm:pt>
    <dgm:pt modelId="{CEE002F8-A7CC-4277-A11E-ABAF3CF71540}" type="pres">
      <dgm:prSet presAssocID="{019F7451-0A6A-404A-82B3-6C40EE414B81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1AAEBA6D-86CC-471D-8456-DD67F093D55E}" type="pres">
      <dgm:prSet presAssocID="{3DEDF4A0-7528-4EBB-BA1F-20893D38199A}" presName="spacer" presStyleCnt="0"/>
      <dgm:spPr/>
    </dgm:pt>
    <dgm:pt modelId="{3688C7F9-2391-4971-AD09-A4F528AA6D30}" type="pres">
      <dgm:prSet presAssocID="{F8ABCF31-E860-4A5B-AAF5-6E5FBE623D95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9F0C580-44BD-4CA6-A4F8-1CAC04AF1688}" type="pres">
      <dgm:prSet presAssocID="{BB11A4F0-DBD4-4BBE-9100-B22F89EAFABA}" presName="spacer" presStyleCnt="0"/>
      <dgm:spPr/>
    </dgm:pt>
    <dgm:pt modelId="{7A5BE791-241F-42B5-9858-635BE6F5F718}" type="pres">
      <dgm:prSet presAssocID="{A1BBBB5D-F73B-423D-AF79-D2D50E12D5D1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80B0930E-6259-4DD4-A88B-6B58561980BE}" srcId="{9FD82353-EDEA-4838-B11C-9544B6499A0D}" destId="{A1BBBB5D-F73B-423D-AF79-D2D50E12D5D1}" srcOrd="6" destOrd="0" parTransId="{390485C7-96EA-47B3-9B99-60DDF1C09160}" sibTransId="{EC1E924B-5B47-44E3-9C49-7B9C4FD63AE5}"/>
    <dgm:cxn modelId="{84445318-F3A2-42E3-8566-5679DA8CA5F7}" type="presOf" srcId="{EBB6995E-D895-4EFE-AB59-62566794B998}" destId="{10BAC41B-B64B-48D5-A58D-DCB2E72114A6}" srcOrd="0" destOrd="0" presId="urn:microsoft.com/office/officeart/2005/8/layout/vList2"/>
    <dgm:cxn modelId="{9D23DC31-12A3-4194-ADFA-FA2198D6F453}" type="presOf" srcId="{DAA1D842-58A8-4688-8F8D-EC2D80094426}" destId="{11D32A7C-BAE8-405F-924B-956AF74D02DE}" srcOrd="0" destOrd="0" presId="urn:microsoft.com/office/officeart/2005/8/layout/vList2"/>
    <dgm:cxn modelId="{64BF3441-9DCE-44CF-8122-9C6323BD3FCB}" type="presOf" srcId="{9FD82353-EDEA-4838-B11C-9544B6499A0D}" destId="{E02F2552-2D36-4B14-AE01-A6B29FF051BA}" srcOrd="0" destOrd="0" presId="urn:microsoft.com/office/officeart/2005/8/layout/vList2"/>
    <dgm:cxn modelId="{375BEF68-69F7-46E3-AA0E-E71EBD39D9AF}" srcId="{9FD82353-EDEA-4838-B11C-9544B6499A0D}" destId="{EBB6995E-D895-4EFE-AB59-62566794B998}" srcOrd="2" destOrd="0" parTransId="{C19F1212-D690-4D76-8E98-C40E8F7E1405}" sibTransId="{293A632F-1BB0-4E32-9FA2-265950C94C3A}"/>
    <dgm:cxn modelId="{2595664A-9034-44D9-945B-8D29B76E0782}" type="presOf" srcId="{B9CD0394-4E3A-4090-9DC4-64C1F28A353C}" destId="{61541CCB-74F5-48BD-9C66-035AA86C454A}" srcOrd="0" destOrd="0" presId="urn:microsoft.com/office/officeart/2005/8/layout/vList2"/>
    <dgm:cxn modelId="{FE42384B-E7B7-48DB-ADEE-6D0D33CAF601}" srcId="{9FD82353-EDEA-4838-B11C-9544B6499A0D}" destId="{9DB5DD67-9609-4A79-9A4A-789A228EFE7F}" srcOrd="3" destOrd="0" parTransId="{3F28179C-FE99-494D-844F-D32F7E733067}" sibTransId="{B24BBD8B-98CF-4DCF-834F-1505950AE095}"/>
    <dgm:cxn modelId="{01560B51-5093-4294-A926-60E72B8E20CB}" type="presOf" srcId="{9DB5DD67-9609-4A79-9A4A-789A228EFE7F}" destId="{C6C908E1-F80C-4AD9-85EE-C1043C9BF38C}" srcOrd="0" destOrd="0" presId="urn:microsoft.com/office/officeart/2005/8/layout/vList2"/>
    <dgm:cxn modelId="{8646187B-284C-4121-8FF6-85E229EF9676}" srcId="{9FD82353-EDEA-4838-B11C-9544B6499A0D}" destId="{F8ABCF31-E860-4A5B-AAF5-6E5FBE623D95}" srcOrd="5" destOrd="0" parTransId="{61DF9B2A-3F3C-4935-9749-54CCDDC10EB6}" sibTransId="{BB11A4F0-DBD4-4BBE-9100-B22F89EAFABA}"/>
    <dgm:cxn modelId="{780E149C-0263-455D-8039-6A87EB94F656}" type="presOf" srcId="{A1BBBB5D-F73B-423D-AF79-D2D50E12D5D1}" destId="{7A5BE791-241F-42B5-9858-635BE6F5F718}" srcOrd="0" destOrd="0" presId="urn:microsoft.com/office/officeart/2005/8/layout/vList2"/>
    <dgm:cxn modelId="{EBE5F7A9-4EDB-46DD-B12D-333C66E6A4BE}" srcId="{9FD82353-EDEA-4838-B11C-9544B6499A0D}" destId="{B9CD0394-4E3A-4090-9DC4-64C1F28A353C}" srcOrd="1" destOrd="0" parTransId="{F3FAE833-5EFA-4827-87D5-AC409CDE5DF4}" sibTransId="{D5C8FA11-468D-4066-A0EC-F925FE988A01}"/>
    <dgm:cxn modelId="{6A5A78D2-D98A-4193-9066-F1303D1C3A0A}" srcId="{9FD82353-EDEA-4838-B11C-9544B6499A0D}" destId="{DAA1D842-58A8-4688-8F8D-EC2D80094426}" srcOrd="0" destOrd="0" parTransId="{A1473379-3193-4D17-8353-B10C2124ECDA}" sibTransId="{8185D688-FE79-49C9-9733-3CD41C23BFF1}"/>
    <dgm:cxn modelId="{AA5D93D2-C4C7-44A1-902A-BB95C1A9A22A}" type="presOf" srcId="{019F7451-0A6A-404A-82B3-6C40EE414B81}" destId="{CEE002F8-A7CC-4277-A11E-ABAF3CF71540}" srcOrd="0" destOrd="0" presId="urn:microsoft.com/office/officeart/2005/8/layout/vList2"/>
    <dgm:cxn modelId="{694531E9-408F-49DB-80EB-D3E4EF94400B}" type="presOf" srcId="{F8ABCF31-E860-4A5B-AAF5-6E5FBE623D95}" destId="{3688C7F9-2391-4971-AD09-A4F528AA6D30}" srcOrd="0" destOrd="0" presId="urn:microsoft.com/office/officeart/2005/8/layout/vList2"/>
    <dgm:cxn modelId="{21C67CF8-F80B-4E6E-B31D-7391FC8FE6F7}" srcId="{9FD82353-EDEA-4838-B11C-9544B6499A0D}" destId="{019F7451-0A6A-404A-82B3-6C40EE414B81}" srcOrd="4" destOrd="0" parTransId="{DACA5A21-2839-4B90-898A-427B53B95402}" sibTransId="{3DEDF4A0-7528-4EBB-BA1F-20893D38199A}"/>
    <dgm:cxn modelId="{A7F295A9-3E9C-4DA5-B25C-64E3B00E6CD1}" type="presParOf" srcId="{E02F2552-2D36-4B14-AE01-A6B29FF051BA}" destId="{11D32A7C-BAE8-405F-924B-956AF74D02DE}" srcOrd="0" destOrd="0" presId="urn:microsoft.com/office/officeart/2005/8/layout/vList2"/>
    <dgm:cxn modelId="{C6F62E73-7730-49E4-A09F-4D4236EA9110}" type="presParOf" srcId="{E02F2552-2D36-4B14-AE01-A6B29FF051BA}" destId="{46B03B6D-F969-439B-A3C7-AD98898469C4}" srcOrd="1" destOrd="0" presId="urn:microsoft.com/office/officeart/2005/8/layout/vList2"/>
    <dgm:cxn modelId="{6022208D-9B1A-4D55-86E8-5AF77ADA6A72}" type="presParOf" srcId="{E02F2552-2D36-4B14-AE01-A6B29FF051BA}" destId="{61541CCB-74F5-48BD-9C66-035AA86C454A}" srcOrd="2" destOrd="0" presId="urn:microsoft.com/office/officeart/2005/8/layout/vList2"/>
    <dgm:cxn modelId="{1D494239-FDD6-4D2A-914C-0FB430C7496F}" type="presParOf" srcId="{E02F2552-2D36-4B14-AE01-A6B29FF051BA}" destId="{607CCA07-3C5D-4F8D-A464-1D656EF77DBC}" srcOrd="3" destOrd="0" presId="urn:microsoft.com/office/officeart/2005/8/layout/vList2"/>
    <dgm:cxn modelId="{40BFC589-FF2B-410E-BAC1-F4FCCC5E827D}" type="presParOf" srcId="{E02F2552-2D36-4B14-AE01-A6B29FF051BA}" destId="{10BAC41B-B64B-48D5-A58D-DCB2E72114A6}" srcOrd="4" destOrd="0" presId="urn:microsoft.com/office/officeart/2005/8/layout/vList2"/>
    <dgm:cxn modelId="{50D292DB-CBB9-4DE1-8A5C-73423DF77C20}" type="presParOf" srcId="{E02F2552-2D36-4B14-AE01-A6B29FF051BA}" destId="{4D635FB4-5BA2-428C-9875-4395B98CED16}" srcOrd="5" destOrd="0" presId="urn:microsoft.com/office/officeart/2005/8/layout/vList2"/>
    <dgm:cxn modelId="{5B30146A-19F5-4C59-B045-C40CDAFEF15B}" type="presParOf" srcId="{E02F2552-2D36-4B14-AE01-A6B29FF051BA}" destId="{C6C908E1-F80C-4AD9-85EE-C1043C9BF38C}" srcOrd="6" destOrd="0" presId="urn:microsoft.com/office/officeart/2005/8/layout/vList2"/>
    <dgm:cxn modelId="{CF5CA63E-5C61-45ED-9FDB-612BE73237F6}" type="presParOf" srcId="{E02F2552-2D36-4B14-AE01-A6B29FF051BA}" destId="{30350B3A-CF33-4815-9B52-AB2A7F2921DE}" srcOrd="7" destOrd="0" presId="urn:microsoft.com/office/officeart/2005/8/layout/vList2"/>
    <dgm:cxn modelId="{A9275EC7-ABF5-4476-8352-C616ED22CB3C}" type="presParOf" srcId="{E02F2552-2D36-4B14-AE01-A6B29FF051BA}" destId="{CEE002F8-A7CC-4277-A11E-ABAF3CF71540}" srcOrd="8" destOrd="0" presId="urn:microsoft.com/office/officeart/2005/8/layout/vList2"/>
    <dgm:cxn modelId="{8B62A3E3-0880-428F-BAFB-2561EA5EC2BD}" type="presParOf" srcId="{E02F2552-2D36-4B14-AE01-A6B29FF051BA}" destId="{1AAEBA6D-86CC-471D-8456-DD67F093D55E}" srcOrd="9" destOrd="0" presId="urn:microsoft.com/office/officeart/2005/8/layout/vList2"/>
    <dgm:cxn modelId="{E443720E-946D-4B26-83E7-F7A8E6A590DC}" type="presParOf" srcId="{E02F2552-2D36-4B14-AE01-A6B29FF051BA}" destId="{3688C7F9-2391-4971-AD09-A4F528AA6D30}" srcOrd="10" destOrd="0" presId="urn:microsoft.com/office/officeart/2005/8/layout/vList2"/>
    <dgm:cxn modelId="{22632A98-C3FA-471F-93B1-613DC639A9F1}" type="presParOf" srcId="{E02F2552-2D36-4B14-AE01-A6B29FF051BA}" destId="{69F0C580-44BD-4CA6-A4F8-1CAC04AF1688}" srcOrd="11" destOrd="0" presId="urn:microsoft.com/office/officeart/2005/8/layout/vList2"/>
    <dgm:cxn modelId="{5FA593E9-DDB0-42C5-953E-8751AF13CC60}" type="presParOf" srcId="{E02F2552-2D36-4B14-AE01-A6B29FF051BA}" destId="{7A5BE791-241F-42B5-9858-635BE6F5F71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7C0B39-7776-4B59-A639-9A6F9C4E349A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DF424B-DD9F-48DA-9296-71E50B482C90}">
      <dgm:prSet phldrT="[Text]" custT="1"/>
      <dgm:spPr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908F45-C1FF-420A-BF3E-663E83A1AC49}" type="parTrans" cxnId="{35BFF5B4-DDC4-4F6F-91E3-4FBA3BC52078}">
      <dgm:prSet/>
      <dgm:spPr/>
      <dgm:t>
        <a:bodyPr/>
        <a:lstStyle/>
        <a:p>
          <a:endParaRPr lang="en-US"/>
        </a:p>
      </dgm:t>
    </dgm:pt>
    <dgm:pt modelId="{07E1F6C8-5438-4F25-81C1-6323CE45DCA5}" type="sibTrans" cxnId="{35BFF5B4-DDC4-4F6F-91E3-4FBA3BC52078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494173-7205-47C8-97B3-650366D507CC}">
      <dgm:prSet phldrT="[Text]" custT="1"/>
      <dgm:spPr>
        <a:solidFill>
          <a:schemeClr val="accent4">
            <a:lumMod val="75000"/>
          </a:schemeClr>
        </a:solidFill>
        <a:effectLst>
          <a:glow rad="635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Low Pass Filter</a:t>
          </a:r>
        </a:p>
      </dgm:t>
    </dgm:pt>
    <dgm:pt modelId="{78088E57-C53F-44D6-9C93-2E30187922E9}" type="parTrans" cxnId="{DE91660B-4CEE-4238-89DD-175E5552D535}">
      <dgm:prSet/>
      <dgm:spPr/>
      <dgm:t>
        <a:bodyPr/>
        <a:lstStyle/>
        <a:p>
          <a:endParaRPr lang="en-US"/>
        </a:p>
      </dgm:t>
    </dgm:pt>
    <dgm:pt modelId="{14EF808A-D93E-401E-81A9-1B6BAC8239CD}" type="sibTrans" cxnId="{DE91660B-4CEE-4238-89DD-175E5552D535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2261B32-AEBD-4897-B853-9B4760AECD61}">
      <dgm:prSet phldrT="[Text]" custT="1"/>
      <dgm:spPr>
        <a:solidFill>
          <a:schemeClr val="accent4">
            <a:lumMod val="75000"/>
          </a:schemeClr>
        </a:solidFill>
        <a:effectLst>
          <a:glow rad="635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High Pass Filter</a:t>
          </a:r>
        </a:p>
      </dgm:t>
    </dgm:pt>
    <dgm:pt modelId="{FC8657D7-B4A6-4F2B-A05F-6517E1D3FCDB}" type="parTrans" cxnId="{DB1B92AA-B277-47F8-925B-5DA225ACD2BB}">
      <dgm:prSet/>
      <dgm:spPr/>
      <dgm:t>
        <a:bodyPr/>
        <a:lstStyle/>
        <a:p>
          <a:endParaRPr lang="en-US"/>
        </a:p>
      </dgm:t>
    </dgm:pt>
    <dgm:pt modelId="{984A0066-EA85-4C58-923E-CB074E0E362E}" type="sibTrans" cxnId="{DB1B92AA-B277-47F8-925B-5DA225ACD2BB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974BD63-E028-4DA0-90C2-CE8881C24F2D}">
      <dgm:prSet phldrT="[Text]" custT="1"/>
      <dgm:spPr>
        <a:solidFill>
          <a:schemeClr val="accent4">
            <a:lumMod val="75000"/>
          </a:schemeClr>
        </a:solidFill>
        <a:effectLst>
          <a:glow rad="635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Derivation</a:t>
          </a:r>
        </a:p>
      </dgm:t>
    </dgm:pt>
    <dgm:pt modelId="{B60BC254-E82F-4837-AF0D-04B15ADE98DC}" type="parTrans" cxnId="{CD47B24C-2F8B-4397-8C05-CAFD5FA5F682}">
      <dgm:prSet/>
      <dgm:spPr/>
      <dgm:t>
        <a:bodyPr/>
        <a:lstStyle/>
        <a:p>
          <a:endParaRPr lang="en-US"/>
        </a:p>
      </dgm:t>
    </dgm:pt>
    <dgm:pt modelId="{2F77D66B-5BF9-4379-B798-F31C27A76A7C}" type="sibTrans" cxnId="{CD47B24C-2F8B-4397-8C05-CAFD5FA5F682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AC2886-1476-441E-864B-0DB7BDFE0AAE}">
      <dgm:prSet phldrT="[Text]" custT="1"/>
      <dgm:spPr>
        <a:solidFill>
          <a:schemeClr val="accent4">
            <a:lumMod val="75000"/>
          </a:schemeClr>
        </a:solidFill>
        <a:effectLst>
          <a:glow rad="635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Squaring</a:t>
          </a:r>
        </a:p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Function</a:t>
          </a:r>
        </a:p>
      </dgm:t>
    </dgm:pt>
    <dgm:pt modelId="{4A99BF6C-B33C-4B7E-B21A-71A9F6BFDE0D}" type="parTrans" cxnId="{EF314C99-FF00-4295-AC1B-B96BA95A0E4F}">
      <dgm:prSet/>
      <dgm:spPr/>
      <dgm:t>
        <a:bodyPr/>
        <a:lstStyle/>
        <a:p>
          <a:endParaRPr lang="en-US"/>
        </a:p>
      </dgm:t>
    </dgm:pt>
    <dgm:pt modelId="{6166D11C-6348-457A-91C5-E001E7DF9BBB}" type="sibTrans" cxnId="{EF314C99-FF00-4295-AC1B-B96BA95A0E4F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7E05D5-C72D-480C-8BE5-AF2A3BB35DF4}">
      <dgm:prSet phldrT="[Text]" custT="1"/>
      <dgm:spPr>
        <a:solidFill>
          <a:schemeClr val="accent4">
            <a:lumMod val="75000"/>
          </a:schemeClr>
        </a:solidFill>
        <a:effectLst>
          <a:glow rad="635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Integration</a:t>
          </a:r>
        </a:p>
      </dgm:t>
    </dgm:pt>
    <dgm:pt modelId="{49FD4E62-2C97-46D4-8BBD-C9183AA50EE8}" type="parTrans" cxnId="{AB2E42B3-4E30-4BE7-B2C3-B07879FC8555}">
      <dgm:prSet/>
      <dgm:spPr/>
      <dgm:t>
        <a:bodyPr/>
        <a:lstStyle/>
        <a:p>
          <a:endParaRPr lang="en-US"/>
        </a:p>
      </dgm:t>
    </dgm:pt>
    <dgm:pt modelId="{86BDBE8A-F43A-46D8-8968-4B0C20D127AD}" type="sibTrans" cxnId="{AB2E42B3-4E30-4BE7-B2C3-B07879FC8555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7CFD9F9-C05B-4702-83A6-EDA5828EEAD5}">
      <dgm:prSet phldrT="[Text]" custT="1"/>
      <dgm:spPr>
        <a:solidFill>
          <a:schemeClr val="accent4">
            <a:lumMod val="75000"/>
          </a:schemeClr>
        </a:solidFill>
        <a:effectLst>
          <a:glow rad="635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Adjusting Thresholds</a:t>
          </a:r>
        </a:p>
      </dgm:t>
    </dgm:pt>
    <dgm:pt modelId="{220974FB-F05E-4B97-A203-97960271BC90}" type="parTrans" cxnId="{16CCB49E-4F04-4203-8781-66EFA8A27888}">
      <dgm:prSet/>
      <dgm:spPr/>
      <dgm:t>
        <a:bodyPr/>
        <a:lstStyle/>
        <a:p>
          <a:endParaRPr lang="en-US"/>
        </a:p>
      </dgm:t>
    </dgm:pt>
    <dgm:pt modelId="{98E34BF2-D28D-4CF9-A873-1F6E3561B311}" type="sibTrans" cxnId="{16CCB49E-4F04-4203-8781-66EFA8A27888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E475143-E683-4EE7-8E32-5C0B3B8DB6F5}">
      <dgm:prSet phldrT="[Text]" custT="1"/>
      <dgm:spPr>
        <a:solidFill>
          <a:schemeClr val="accent4">
            <a:lumMod val="75000"/>
          </a:schemeClr>
        </a:solidFill>
        <a:effectLst>
          <a:glow rad="635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Decision</a:t>
          </a:r>
        </a:p>
      </dgm:t>
    </dgm:pt>
    <dgm:pt modelId="{8DECD9B4-71A2-421E-B79D-EB3D3A0BD387}" type="parTrans" cxnId="{1D8C2CDB-4055-48B5-B61A-547DDF464F64}">
      <dgm:prSet/>
      <dgm:spPr/>
      <dgm:t>
        <a:bodyPr/>
        <a:lstStyle/>
        <a:p>
          <a:endParaRPr lang="en-US"/>
        </a:p>
      </dgm:t>
    </dgm:pt>
    <dgm:pt modelId="{96F0CE08-0848-483F-9BC3-325AB7F8C2E0}" type="sibTrans" cxnId="{1D8C2CDB-4055-48B5-B61A-547DDF464F64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C88A6D-AB86-4083-8074-4AE5B90F3548}">
      <dgm:prSet phldrT="[Text]" custT="1"/>
      <dgm:spPr>
        <a:blipFill rotWithShape="0">
          <a:blip xmlns:r="http://schemas.openxmlformats.org/officeDocument/2006/relationships" r:embed="rId2"/>
          <a:srcRect/>
          <a:stretch>
            <a:fillRect l="-33000" r="-33000"/>
          </a:stretch>
        </a:blipFill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AA73A1-6446-4D0B-A14A-35AA9C6F5508}" type="sibTrans" cxnId="{1C9A2458-E996-415E-9CB5-5858085F5469}">
      <dgm:prSet/>
      <dgm:spPr/>
      <dgm:t>
        <a:bodyPr/>
        <a:lstStyle/>
        <a:p>
          <a:endParaRPr lang="en-US"/>
        </a:p>
      </dgm:t>
    </dgm:pt>
    <dgm:pt modelId="{E60455DC-201C-4B49-9A31-08DCAF7C3D6C}" type="parTrans" cxnId="{1C9A2458-E996-415E-9CB5-5858085F5469}">
      <dgm:prSet/>
      <dgm:spPr/>
      <dgm:t>
        <a:bodyPr/>
        <a:lstStyle/>
        <a:p>
          <a:endParaRPr lang="en-US"/>
        </a:p>
      </dgm:t>
    </dgm:pt>
    <dgm:pt modelId="{85E17CCA-B996-4BF1-8637-DFECAE1EA884}" type="pres">
      <dgm:prSet presAssocID="{1D7C0B39-7776-4B59-A639-9A6F9C4E349A}" presName="Name0" presStyleCnt="0">
        <dgm:presLayoutVars>
          <dgm:dir/>
          <dgm:resizeHandles/>
        </dgm:presLayoutVars>
      </dgm:prSet>
      <dgm:spPr/>
    </dgm:pt>
    <dgm:pt modelId="{E33BEF20-9A22-4415-9254-AC9793FE9837}" type="pres">
      <dgm:prSet presAssocID="{D5DF424B-DD9F-48DA-9296-71E50B482C90}" presName="compNode" presStyleCnt="0"/>
      <dgm:spPr/>
    </dgm:pt>
    <dgm:pt modelId="{D0B2D4B4-1EFE-4CCA-A3C9-5B2B16BB9D67}" type="pres">
      <dgm:prSet presAssocID="{D5DF424B-DD9F-48DA-9296-71E50B482C90}" presName="dummyConnPt" presStyleCnt="0"/>
      <dgm:spPr/>
    </dgm:pt>
    <dgm:pt modelId="{673862FD-9D64-4EB7-902E-1A0DF3F8CD4F}" type="pres">
      <dgm:prSet presAssocID="{D5DF424B-DD9F-48DA-9296-71E50B482C90}" presName="node" presStyleLbl="node1" presStyleIdx="0" presStyleCnt="9">
        <dgm:presLayoutVars>
          <dgm:bulletEnabled val="1"/>
        </dgm:presLayoutVars>
      </dgm:prSet>
      <dgm:spPr/>
    </dgm:pt>
    <dgm:pt modelId="{4E52F503-FEFA-49F7-BAD7-D12B98E26E20}" type="pres">
      <dgm:prSet presAssocID="{07E1F6C8-5438-4F25-81C1-6323CE45DCA5}" presName="sibTrans" presStyleLbl="bgSibTrans2D1" presStyleIdx="0" presStyleCnt="8"/>
      <dgm:spPr/>
    </dgm:pt>
    <dgm:pt modelId="{3A26D694-A655-422E-BBD6-242B47D9FF21}" type="pres">
      <dgm:prSet presAssocID="{B5494173-7205-47C8-97B3-650366D507CC}" presName="compNode" presStyleCnt="0"/>
      <dgm:spPr/>
    </dgm:pt>
    <dgm:pt modelId="{5F89907C-7759-4665-BDB0-824D0BA66E8C}" type="pres">
      <dgm:prSet presAssocID="{B5494173-7205-47C8-97B3-650366D507CC}" presName="dummyConnPt" presStyleCnt="0"/>
      <dgm:spPr/>
    </dgm:pt>
    <dgm:pt modelId="{1CCB2DCE-4A80-49BE-B1F8-B50E26EFFC69}" type="pres">
      <dgm:prSet presAssocID="{B5494173-7205-47C8-97B3-650366D507CC}" presName="node" presStyleLbl="node1" presStyleIdx="1" presStyleCnt="9">
        <dgm:presLayoutVars>
          <dgm:bulletEnabled val="1"/>
        </dgm:presLayoutVars>
      </dgm:prSet>
      <dgm:spPr/>
    </dgm:pt>
    <dgm:pt modelId="{3CF4D2E2-E96A-4D92-A80D-89DFC0439C72}" type="pres">
      <dgm:prSet presAssocID="{14EF808A-D93E-401E-81A9-1B6BAC8239CD}" presName="sibTrans" presStyleLbl="bgSibTrans2D1" presStyleIdx="1" presStyleCnt="8"/>
      <dgm:spPr/>
    </dgm:pt>
    <dgm:pt modelId="{94919282-FD51-44C7-91A1-3FC1BCE21396}" type="pres">
      <dgm:prSet presAssocID="{02261B32-AEBD-4897-B853-9B4760AECD61}" presName="compNode" presStyleCnt="0"/>
      <dgm:spPr/>
    </dgm:pt>
    <dgm:pt modelId="{4A1A73E5-1EE1-462A-80A4-5BA9AFED6574}" type="pres">
      <dgm:prSet presAssocID="{02261B32-AEBD-4897-B853-9B4760AECD61}" presName="dummyConnPt" presStyleCnt="0"/>
      <dgm:spPr/>
    </dgm:pt>
    <dgm:pt modelId="{D54AA9EB-114F-40B6-A943-5FAB662D0F15}" type="pres">
      <dgm:prSet presAssocID="{02261B32-AEBD-4897-B853-9B4760AECD61}" presName="node" presStyleLbl="node1" presStyleIdx="2" presStyleCnt="9">
        <dgm:presLayoutVars>
          <dgm:bulletEnabled val="1"/>
        </dgm:presLayoutVars>
      </dgm:prSet>
      <dgm:spPr/>
    </dgm:pt>
    <dgm:pt modelId="{F9828944-B33B-4110-9027-93A17269AF45}" type="pres">
      <dgm:prSet presAssocID="{984A0066-EA85-4C58-923E-CB074E0E362E}" presName="sibTrans" presStyleLbl="bgSibTrans2D1" presStyleIdx="2" presStyleCnt="8"/>
      <dgm:spPr/>
    </dgm:pt>
    <dgm:pt modelId="{89536478-B5A9-4BBE-8F75-A046A418DAFE}" type="pres">
      <dgm:prSet presAssocID="{8974BD63-E028-4DA0-90C2-CE8881C24F2D}" presName="compNode" presStyleCnt="0"/>
      <dgm:spPr/>
    </dgm:pt>
    <dgm:pt modelId="{5452E5C6-6A9F-48D6-9805-EB4DCE6C13EC}" type="pres">
      <dgm:prSet presAssocID="{8974BD63-E028-4DA0-90C2-CE8881C24F2D}" presName="dummyConnPt" presStyleCnt="0"/>
      <dgm:spPr/>
    </dgm:pt>
    <dgm:pt modelId="{451B2027-50F9-4487-A280-C2044AAA864B}" type="pres">
      <dgm:prSet presAssocID="{8974BD63-E028-4DA0-90C2-CE8881C24F2D}" presName="node" presStyleLbl="node1" presStyleIdx="3" presStyleCnt="9">
        <dgm:presLayoutVars>
          <dgm:bulletEnabled val="1"/>
        </dgm:presLayoutVars>
      </dgm:prSet>
      <dgm:spPr/>
    </dgm:pt>
    <dgm:pt modelId="{4442EF3D-5C10-4477-8373-B40250A8359F}" type="pres">
      <dgm:prSet presAssocID="{2F77D66B-5BF9-4379-B798-F31C27A76A7C}" presName="sibTrans" presStyleLbl="bgSibTrans2D1" presStyleIdx="3" presStyleCnt="8"/>
      <dgm:spPr/>
    </dgm:pt>
    <dgm:pt modelId="{CCCF70C0-25E3-4D31-93CF-7455673BFAE6}" type="pres">
      <dgm:prSet presAssocID="{A3AC2886-1476-441E-864B-0DB7BDFE0AAE}" presName="compNode" presStyleCnt="0"/>
      <dgm:spPr/>
    </dgm:pt>
    <dgm:pt modelId="{E4007950-EDD8-4D2B-9EC1-AD5E1333BF4B}" type="pres">
      <dgm:prSet presAssocID="{A3AC2886-1476-441E-864B-0DB7BDFE0AAE}" presName="dummyConnPt" presStyleCnt="0"/>
      <dgm:spPr/>
    </dgm:pt>
    <dgm:pt modelId="{F214C7A7-E847-4D05-86BB-62DC5E440C03}" type="pres">
      <dgm:prSet presAssocID="{A3AC2886-1476-441E-864B-0DB7BDFE0AAE}" presName="node" presStyleLbl="node1" presStyleIdx="4" presStyleCnt="9">
        <dgm:presLayoutVars>
          <dgm:bulletEnabled val="1"/>
        </dgm:presLayoutVars>
      </dgm:prSet>
      <dgm:spPr/>
    </dgm:pt>
    <dgm:pt modelId="{846FDC55-68DF-412A-95F5-A615ED15CA61}" type="pres">
      <dgm:prSet presAssocID="{6166D11C-6348-457A-91C5-E001E7DF9BBB}" presName="sibTrans" presStyleLbl="bgSibTrans2D1" presStyleIdx="4" presStyleCnt="8"/>
      <dgm:spPr/>
    </dgm:pt>
    <dgm:pt modelId="{DC3022EE-444D-4202-BEB2-F26E123D8B4A}" type="pres">
      <dgm:prSet presAssocID="{457E05D5-C72D-480C-8BE5-AF2A3BB35DF4}" presName="compNode" presStyleCnt="0"/>
      <dgm:spPr/>
    </dgm:pt>
    <dgm:pt modelId="{8B9B06DB-E0EE-444A-BB7B-59F01FAD1500}" type="pres">
      <dgm:prSet presAssocID="{457E05D5-C72D-480C-8BE5-AF2A3BB35DF4}" presName="dummyConnPt" presStyleCnt="0"/>
      <dgm:spPr/>
    </dgm:pt>
    <dgm:pt modelId="{4717E1F8-2837-4FC4-B6B7-3A9C0C4C39EC}" type="pres">
      <dgm:prSet presAssocID="{457E05D5-C72D-480C-8BE5-AF2A3BB35DF4}" presName="node" presStyleLbl="node1" presStyleIdx="5" presStyleCnt="9">
        <dgm:presLayoutVars>
          <dgm:bulletEnabled val="1"/>
        </dgm:presLayoutVars>
      </dgm:prSet>
      <dgm:spPr/>
    </dgm:pt>
    <dgm:pt modelId="{C32E5CF1-6C0B-46D6-BA15-9DB75C45E370}" type="pres">
      <dgm:prSet presAssocID="{86BDBE8A-F43A-46D8-8968-4B0C20D127AD}" presName="sibTrans" presStyleLbl="bgSibTrans2D1" presStyleIdx="5" presStyleCnt="8"/>
      <dgm:spPr/>
    </dgm:pt>
    <dgm:pt modelId="{475FC9E2-9C5F-4B1B-9EF0-E2A0B153ABDD}" type="pres">
      <dgm:prSet presAssocID="{47CFD9F9-C05B-4702-83A6-EDA5828EEAD5}" presName="compNode" presStyleCnt="0"/>
      <dgm:spPr/>
    </dgm:pt>
    <dgm:pt modelId="{F177D5AD-853F-4241-B282-0555E11D2CBC}" type="pres">
      <dgm:prSet presAssocID="{47CFD9F9-C05B-4702-83A6-EDA5828EEAD5}" presName="dummyConnPt" presStyleCnt="0"/>
      <dgm:spPr/>
    </dgm:pt>
    <dgm:pt modelId="{828CDBAD-0219-451A-B060-6FC488B3CE9B}" type="pres">
      <dgm:prSet presAssocID="{47CFD9F9-C05B-4702-83A6-EDA5828EEAD5}" presName="node" presStyleLbl="node1" presStyleIdx="6" presStyleCnt="9">
        <dgm:presLayoutVars>
          <dgm:bulletEnabled val="1"/>
        </dgm:presLayoutVars>
      </dgm:prSet>
      <dgm:spPr/>
    </dgm:pt>
    <dgm:pt modelId="{BA07FFFD-6AF5-46A2-9C87-8313AD9E5890}" type="pres">
      <dgm:prSet presAssocID="{98E34BF2-D28D-4CF9-A873-1F6E3561B311}" presName="sibTrans" presStyleLbl="bgSibTrans2D1" presStyleIdx="6" presStyleCnt="8"/>
      <dgm:spPr/>
    </dgm:pt>
    <dgm:pt modelId="{773CA246-9283-48F2-BB28-C862CAE19B9D}" type="pres">
      <dgm:prSet presAssocID="{5E475143-E683-4EE7-8E32-5C0B3B8DB6F5}" presName="compNode" presStyleCnt="0"/>
      <dgm:spPr/>
    </dgm:pt>
    <dgm:pt modelId="{CBE95524-1E82-4ADA-A4BE-C59946A38283}" type="pres">
      <dgm:prSet presAssocID="{5E475143-E683-4EE7-8E32-5C0B3B8DB6F5}" presName="dummyConnPt" presStyleCnt="0"/>
      <dgm:spPr/>
    </dgm:pt>
    <dgm:pt modelId="{7F25A70D-4113-4AD1-AED3-3399A482E370}" type="pres">
      <dgm:prSet presAssocID="{5E475143-E683-4EE7-8E32-5C0B3B8DB6F5}" presName="node" presStyleLbl="node1" presStyleIdx="7" presStyleCnt="9">
        <dgm:presLayoutVars>
          <dgm:bulletEnabled val="1"/>
        </dgm:presLayoutVars>
      </dgm:prSet>
      <dgm:spPr/>
    </dgm:pt>
    <dgm:pt modelId="{309C776D-E286-48F2-9A32-23C8B20DC5CB}" type="pres">
      <dgm:prSet presAssocID="{96F0CE08-0848-483F-9BC3-325AB7F8C2E0}" presName="sibTrans" presStyleLbl="bgSibTrans2D1" presStyleIdx="7" presStyleCnt="8"/>
      <dgm:spPr/>
    </dgm:pt>
    <dgm:pt modelId="{AC6CCCD5-CEEB-469D-BFB5-9A759D4BD471}" type="pres">
      <dgm:prSet presAssocID="{07C88A6D-AB86-4083-8074-4AE5B90F3548}" presName="compNode" presStyleCnt="0"/>
      <dgm:spPr/>
    </dgm:pt>
    <dgm:pt modelId="{50B52B80-F0C7-4A03-B14A-C35864E4E809}" type="pres">
      <dgm:prSet presAssocID="{07C88A6D-AB86-4083-8074-4AE5B90F3548}" presName="dummyConnPt" presStyleCnt="0"/>
      <dgm:spPr/>
    </dgm:pt>
    <dgm:pt modelId="{D505D63D-A1D1-429C-91AB-CFED8EB38D07}" type="pres">
      <dgm:prSet presAssocID="{07C88A6D-AB86-4083-8074-4AE5B90F3548}" presName="node" presStyleLbl="node1" presStyleIdx="8" presStyleCnt="9">
        <dgm:presLayoutVars>
          <dgm:bulletEnabled val="1"/>
        </dgm:presLayoutVars>
      </dgm:prSet>
      <dgm:spPr/>
    </dgm:pt>
  </dgm:ptLst>
  <dgm:cxnLst>
    <dgm:cxn modelId="{6B2A7A02-9F98-4333-8C4B-47AB0F30F3F9}" type="presOf" srcId="{07C88A6D-AB86-4083-8074-4AE5B90F3548}" destId="{D505D63D-A1D1-429C-91AB-CFED8EB38D07}" srcOrd="0" destOrd="0" presId="urn:microsoft.com/office/officeart/2005/8/layout/bProcess4"/>
    <dgm:cxn modelId="{DE91660B-4CEE-4238-89DD-175E5552D535}" srcId="{1D7C0B39-7776-4B59-A639-9A6F9C4E349A}" destId="{B5494173-7205-47C8-97B3-650366D507CC}" srcOrd="1" destOrd="0" parTransId="{78088E57-C53F-44D6-9C93-2E30187922E9}" sibTransId="{14EF808A-D93E-401E-81A9-1B6BAC8239CD}"/>
    <dgm:cxn modelId="{D763C216-17C8-459D-B772-D036AFA25732}" type="presOf" srcId="{D5DF424B-DD9F-48DA-9296-71E50B482C90}" destId="{673862FD-9D64-4EB7-902E-1A0DF3F8CD4F}" srcOrd="0" destOrd="0" presId="urn:microsoft.com/office/officeart/2005/8/layout/bProcess4"/>
    <dgm:cxn modelId="{006A9C22-ED1B-495C-B3AC-53D88A84A023}" type="presOf" srcId="{47CFD9F9-C05B-4702-83A6-EDA5828EEAD5}" destId="{828CDBAD-0219-451A-B060-6FC488B3CE9B}" srcOrd="0" destOrd="0" presId="urn:microsoft.com/office/officeart/2005/8/layout/bProcess4"/>
    <dgm:cxn modelId="{86B60C26-A340-41B9-901A-3C9950AF4293}" type="presOf" srcId="{07E1F6C8-5438-4F25-81C1-6323CE45DCA5}" destId="{4E52F503-FEFA-49F7-BAD7-D12B98E26E20}" srcOrd="0" destOrd="0" presId="urn:microsoft.com/office/officeart/2005/8/layout/bProcess4"/>
    <dgm:cxn modelId="{546D3229-2F2E-4A41-B481-A9B2252EE650}" type="presOf" srcId="{A3AC2886-1476-441E-864B-0DB7BDFE0AAE}" destId="{F214C7A7-E847-4D05-86BB-62DC5E440C03}" srcOrd="0" destOrd="0" presId="urn:microsoft.com/office/officeart/2005/8/layout/bProcess4"/>
    <dgm:cxn modelId="{5B9A6129-F017-49F0-8DFB-B1C316FC8714}" type="presOf" srcId="{96F0CE08-0848-483F-9BC3-325AB7F8C2E0}" destId="{309C776D-E286-48F2-9A32-23C8B20DC5CB}" srcOrd="0" destOrd="0" presId="urn:microsoft.com/office/officeart/2005/8/layout/bProcess4"/>
    <dgm:cxn modelId="{5D33C42B-B04D-4CBD-889C-7E56ED2EB777}" type="presOf" srcId="{02261B32-AEBD-4897-B853-9B4760AECD61}" destId="{D54AA9EB-114F-40B6-A943-5FAB662D0F15}" srcOrd="0" destOrd="0" presId="urn:microsoft.com/office/officeart/2005/8/layout/bProcess4"/>
    <dgm:cxn modelId="{7084515F-58A7-47C2-9E6A-B244167DF849}" type="presOf" srcId="{8974BD63-E028-4DA0-90C2-CE8881C24F2D}" destId="{451B2027-50F9-4487-A280-C2044AAA864B}" srcOrd="0" destOrd="0" presId="urn:microsoft.com/office/officeart/2005/8/layout/bProcess4"/>
    <dgm:cxn modelId="{CD47B24C-2F8B-4397-8C05-CAFD5FA5F682}" srcId="{1D7C0B39-7776-4B59-A639-9A6F9C4E349A}" destId="{8974BD63-E028-4DA0-90C2-CE8881C24F2D}" srcOrd="3" destOrd="0" parTransId="{B60BC254-E82F-4837-AF0D-04B15ADE98DC}" sibTransId="{2F77D66B-5BF9-4379-B798-F31C27A76A7C}"/>
    <dgm:cxn modelId="{1C9A2458-E996-415E-9CB5-5858085F5469}" srcId="{1D7C0B39-7776-4B59-A639-9A6F9C4E349A}" destId="{07C88A6D-AB86-4083-8074-4AE5B90F3548}" srcOrd="8" destOrd="0" parTransId="{E60455DC-201C-4B49-9A31-08DCAF7C3D6C}" sibTransId="{DEAA73A1-6446-4D0B-A14A-35AA9C6F5508}"/>
    <dgm:cxn modelId="{BD07327F-46C5-459F-8092-717B19A088B2}" type="presOf" srcId="{86BDBE8A-F43A-46D8-8968-4B0C20D127AD}" destId="{C32E5CF1-6C0B-46D6-BA15-9DB75C45E370}" srcOrd="0" destOrd="0" presId="urn:microsoft.com/office/officeart/2005/8/layout/bProcess4"/>
    <dgm:cxn modelId="{E2BA0994-6D79-4A3A-8EB3-2BD0BD91ED96}" type="presOf" srcId="{984A0066-EA85-4C58-923E-CB074E0E362E}" destId="{F9828944-B33B-4110-9027-93A17269AF45}" srcOrd="0" destOrd="0" presId="urn:microsoft.com/office/officeart/2005/8/layout/bProcess4"/>
    <dgm:cxn modelId="{EF314C99-FF00-4295-AC1B-B96BA95A0E4F}" srcId="{1D7C0B39-7776-4B59-A639-9A6F9C4E349A}" destId="{A3AC2886-1476-441E-864B-0DB7BDFE0AAE}" srcOrd="4" destOrd="0" parTransId="{4A99BF6C-B33C-4B7E-B21A-71A9F6BFDE0D}" sibTransId="{6166D11C-6348-457A-91C5-E001E7DF9BBB}"/>
    <dgm:cxn modelId="{16CCB49E-4F04-4203-8781-66EFA8A27888}" srcId="{1D7C0B39-7776-4B59-A639-9A6F9C4E349A}" destId="{47CFD9F9-C05B-4702-83A6-EDA5828EEAD5}" srcOrd="6" destOrd="0" parTransId="{220974FB-F05E-4B97-A203-97960271BC90}" sibTransId="{98E34BF2-D28D-4CF9-A873-1F6E3561B311}"/>
    <dgm:cxn modelId="{04A275A8-8CAF-4798-A393-19B5E483D35D}" type="presOf" srcId="{6166D11C-6348-457A-91C5-E001E7DF9BBB}" destId="{846FDC55-68DF-412A-95F5-A615ED15CA61}" srcOrd="0" destOrd="0" presId="urn:microsoft.com/office/officeart/2005/8/layout/bProcess4"/>
    <dgm:cxn modelId="{DB1B92AA-B277-47F8-925B-5DA225ACD2BB}" srcId="{1D7C0B39-7776-4B59-A639-9A6F9C4E349A}" destId="{02261B32-AEBD-4897-B853-9B4760AECD61}" srcOrd="2" destOrd="0" parTransId="{FC8657D7-B4A6-4F2B-A05F-6517E1D3FCDB}" sibTransId="{984A0066-EA85-4C58-923E-CB074E0E362E}"/>
    <dgm:cxn modelId="{BDA4B3AA-2396-4917-9E03-F0D45C36F36D}" type="presOf" srcId="{98E34BF2-D28D-4CF9-A873-1F6E3561B311}" destId="{BA07FFFD-6AF5-46A2-9C87-8313AD9E5890}" srcOrd="0" destOrd="0" presId="urn:microsoft.com/office/officeart/2005/8/layout/bProcess4"/>
    <dgm:cxn modelId="{AB2E42B3-4E30-4BE7-B2C3-B07879FC8555}" srcId="{1D7C0B39-7776-4B59-A639-9A6F9C4E349A}" destId="{457E05D5-C72D-480C-8BE5-AF2A3BB35DF4}" srcOrd="5" destOrd="0" parTransId="{49FD4E62-2C97-46D4-8BBD-C9183AA50EE8}" sibTransId="{86BDBE8A-F43A-46D8-8968-4B0C20D127AD}"/>
    <dgm:cxn modelId="{35BFF5B4-DDC4-4F6F-91E3-4FBA3BC52078}" srcId="{1D7C0B39-7776-4B59-A639-9A6F9C4E349A}" destId="{D5DF424B-DD9F-48DA-9296-71E50B482C90}" srcOrd="0" destOrd="0" parTransId="{57908F45-C1FF-420A-BF3E-663E83A1AC49}" sibTransId="{07E1F6C8-5438-4F25-81C1-6323CE45DCA5}"/>
    <dgm:cxn modelId="{12974EB5-5A2C-4F17-BA7F-8CB2294382CD}" type="presOf" srcId="{457E05D5-C72D-480C-8BE5-AF2A3BB35DF4}" destId="{4717E1F8-2837-4FC4-B6B7-3A9C0C4C39EC}" srcOrd="0" destOrd="0" presId="urn:microsoft.com/office/officeart/2005/8/layout/bProcess4"/>
    <dgm:cxn modelId="{507EF6BB-1822-437C-BF19-7D6F58E60164}" type="presOf" srcId="{14EF808A-D93E-401E-81A9-1B6BAC8239CD}" destId="{3CF4D2E2-E96A-4D92-A80D-89DFC0439C72}" srcOrd="0" destOrd="0" presId="urn:microsoft.com/office/officeart/2005/8/layout/bProcess4"/>
    <dgm:cxn modelId="{92C0C7D1-0D7C-489A-8A2A-B0602502D03D}" type="presOf" srcId="{B5494173-7205-47C8-97B3-650366D507CC}" destId="{1CCB2DCE-4A80-49BE-B1F8-B50E26EFFC69}" srcOrd="0" destOrd="0" presId="urn:microsoft.com/office/officeart/2005/8/layout/bProcess4"/>
    <dgm:cxn modelId="{844667D4-7EB2-4F2C-86A1-5F5CEFD808E9}" type="presOf" srcId="{5E475143-E683-4EE7-8E32-5C0B3B8DB6F5}" destId="{7F25A70D-4113-4AD1-AED3-3399A482E370}" srcOrd="0" destOrd="0" presId="urn:microsoft.com/office/officeart/2005/8/layout/bProcess4"/>
    <dgm:cxn modelId="{E4DCCFD7-7883-4D46-92CC-31225C40E405}" type="presOf" srcId="{2F77D66B-5BF9-4379-B798-F31C27A76A7C}" destId="{4442EF3D-5C10-4477-8373-B40250A8359F}" srcOrd="0" destOrd="0" presId="urn:microsoft.com/office/officeart/2005/8/layout/bProcess4"/>
    <dgm:cxn modelId="{1D8C2CDB-4055-48B5-B61A-547DDF464F64}" srcId="{1D7C0B39-7776-4B59-A639-9A6F9C4E349A}" destId="{5E475143-E683-4EE7-8E32-5C0B3B8DB6F5}" srcOrd="7" destOrd="0" parTransId="{8DECD9B4-71A2-421E-B79D-EB3D3A0BD387}" sibTransId="{96F0CE08-0848-483F-9BC3-325AB7F8C2E0}"/>
    <dgm:cxn modelId="{6313B0FA-6955-414A-B193-6A7E942EC70A}" type="presOf" srcId="{1D7C0B39-7776-4B59-A639-9A6F9C4E349A}" destId="{85E17CCA-B996-4BF1-8637-DFECAE1EA884}" srcOrd="0" destOrd="0" presId="urn:microsoft.com/office/officeart/2005/8/layout/bProcess4"/>
    <dgm:cxn modelId="{23FDC525-6700-489D-AD02-620CB76C895F}" type="presParOf" srcId="{85E17CCA-B996-4BF1-8637-DFECAE1EA884}" destId="{E33BEF20-9A22-4415-9254-AC9793FE9837}" srcOrd="0" destOrd="0" presId="urn:microsoft.com/office/officeart/2005/8/layout/bProcess4"/>
    <dgm:cxn modelId="{AE5E5E32-0FF6-4E33-8EC5-52F381A2E5FA}" type="presParOf" srcId="{E33BEF20-9A22-4415-9254-AC9793FE9837}" destId="{D0B2D4B4-1EFE-4CCA-A3C9-5B2B16BB9D67}" srcOrd="0" destOrd="0" presId="urn:microsoft.com/office/officeart/2005/8/layout/bProcess4"/>
    <dgm:cxn modelId="{0490BF7D-8912-429B-BC38-DDCF19109D4E}" type="presParOf" srcId="{E33BEF20-9A22-4415-9254-AC9793FE9837}" destId="{673862FD-9D64-4EB7-902E-1A0DF3F8CD4F}" srcOrd="1" destOrd="0" presId="urn:microsoft.com/office/officeart/2005/8/layout/bProcess4"/>
    <dgm:cxn modelId="{0D1704CB-6A1B-485E-A8B0-616E8B13D858}" type="presParOf" srcId="{85E17CCA-B996-4BF1-8637-DFECAE1EA884}" destId="{4E52F503-FEFA-49F7-BAD7-D12B98E26E20}" srcOrd="1" destOrd="0" presId="urn:microsoft.com/office/officeart/2005/8/layout/bProcess4"/>
    <dgm:cxn modelId="{51A35C85-3F9A-4F26-BCA1-DF5B599CE24D}" type="presParOf" srcId="{85E17CCA-B996-4BF1-8637-DFECAE1EA884}" destId="{3A26D694-A655-422E-BBD6-242B47D9FF21}" srcOrd="2" destOrd="0" presId="urn:microsoft.com/office/officeart/2005/8/layout/bProcess4"/>
    <dgm:cxn modelId="{D388BE46-1442-4BA2-94A0-0371F0822A5E}" type="presParOf" srcId="{3A26D694-A655-422E-BBD6-242B47D9FF21}" destId="{5F89907C-7759-4665-BDB0-824D0BA66E8C}" srcOrd="0" destOrd="0" presId="urn:microsoft.com/office/officeart/2005/8/layout/bProcess4"/>
    <dgm:cxn modelId="{F8104455-9920-4BF7-94FA-945ED77C053A}" type="presParOf" srcId="{3A26D694-A655-422E-BBD6-242B47D9FF21}" destId="{1CCB2DCE-4A80-49BE-B1F8-B50E26EFFC69}" srcOrd="1" destOrd="0" presId="urn:microsoft.com/office/officeart/2005/8/layout/bProcess4"/>
    <dgm:cxn modelId="{5A5318A8-2EE7-4222-A9BD-EA4FFE4EC4E3}" type="presParOf" srcId="{85E17CCA-B996-4BF1-8637-DFECAE1EA884}" destId="{3CF4D2E2-E96A-4D92-A80D-89DFC0439C72}" srcOrd="3" destOrd="0" presId="urn:microsoft.com/office/officeart/2005/8/layout/bProcess4"/>
    <dgm:cxn modelId="{C05A6DAA-3286-4CED-A0EA-ECB95E693EEE}" type="presParOf" srcId="{85E17CCA-B996-4BF1-8637-DFECAE1EA884}" destId="{94919282-FD51-44C7-91A1-3FC1BCE21396}" srcOrd="4" destOrd="0" presId="urn:microsoft.com/office/officeart/2005/8/layout/bProcess4"/>
    <dgm:cxn modelId="{82BF738E-A12D-4363-A97E-246A9ECB822B}" type="presParOf" srcId="{94919282-FD51-44C7-91A1-3FC1BCE21396}" destId="{4A1A73E5-1EE1-462A-80A4-5BA9AFED6574}" srcOrd="0" destOrd="0" presId="urn:microsoft.com/office/officeart/2005/8/layout/bProcess4"/>
    <dgm:cxn modelId="{24E3EE75-7653-4FBB-B42B-31351A0D186C}" type="presParOf" srcId="{94919282-FD51-44C7-91A1-3FC1BCE21396}" destId="{D54AA9EB-114F-40B6-A943-5FAB662D0F15}" srcOrd="1" destOrd="0" presId="urn:microsoft.com/office/officeart/2005/8/layout/bProcess4"/>
    <dgm:cxn modelId="{AE52BE6A-576F-4821-8EE9-3501C65C08CF}" type="presParOf" srcId="{85E17CCA-B996-4BF1-8637-DFECAE1EA884}" destId="{F9828944-B33B-4110-9027-93A17269AF45}" srcOrd="5" destOrd="0" presId="urn:microsoft.com/office/officeart/2005/8/layout/bProcess4"/>
    <dgm:cxn modelId="{551BD092-ACE8-4F0F-84D3-B6D20B96CADE}" type="presParOf" srcId="{85E17CCA-B996-4BF1-8637-DFECAE1EA884}" destId="{89536478-B5A9-4BBE-8F75-A046A418DAFE}" srcOrd="6" destOrd="0" presId="urn:microsoft.com/office/officeart/2005/8/layout/bProcess4"/>
    <dgm:cxn modelId="{838178FE-620B-4DC9-959C-0C58EA67DE73}" type="presParOf" srcId="{89536478-B5A9-4BBE-8F75-A046A418DAFE}" destId="{5452E5C6-6A9F-48D6-9805-EB4DCE6C13EC}" srcOrd="0" destOrd="0" presId="urn:microsoft.com/office/officeart/2005/8/layout/bProcess4"/>
    <dgm:cxn modelId="{F9AE77E0-2F7D-4752-B1DD-140283941BBA}" type="presParOf" srcId="{89536478-B5A9-4BBE-8F75-A046A418DAFE}" destId="{451B2027-50F9-4487-A280-C2044AAA864B}" srcOrd="1" destOrd="0" presId="urn:microsoft.com/office/officeart/2005/8/layout/bProcess4"/>
    <dgm:cxn modelId="{C209778B-6A9F-4D9C-B3FA-C8D642B3DCE7}" type="presParOf" srcId="{85E17CCA-B996-4BF1-8637-DFECAE1EA884}" destId="{4442EF3D-5C10-4477-8373-B40250A8359F}" srcOrd="7" destOrd="0" presId="urn:microsoft.com/office/officeart/2005/8/layout/bProcess4"/>
    <dgm:cxn modelId="{FE1B181E-FAD5-4F3F-BB78-89E3CEC09860}" type="presParOf" srcId="{85E17CCA-B996-4BF1-8637-DFECAE1EA884}" destId="{CCCF70C0-25E3-4D31-93CF-7455673BFAE6}" srcOrd="8" destOrd="0" presId="urn:microsoft.com/office/officeart/2005/8/layout/bProcess4"/>
    <dgm:cxn modelId="{FC7DB2DE-B915-4A16-840B-2253DF6F245F}" type="presParOf" srcId="{CCCF70C0-25E3-4D31-93CF-7455673BFAE6}" destId="{E4007950-EDD8-4D2B-9EC1-AD5E1333BF4B}" srcOrd="0" destOrd="0" presId="urn:microsoft.com/office/officeart/2005/8/layout/bProcess4"/>
    <dgm:cxn modelId="{F0BE6CE6-EB90-499F-A0CD-1260E022861A}" type="presParOf" srcId="{CCCF70C0-25E3-4D31-93CF-7455673BFAE6}" destId="{F214C7A7-E847-4D05-86BB-62DC5E440C03}" srcOrd="1" destOrd="0" presId="urn:microsoft.com/office/officeart/2005/8/layout/bProcess4"/>
    <dgm:cxn modelId="{C7AC7B26-FF43-4BAC-9B47-262F70DDE4DD}" type="presParOf" srcId="{85E17CCA-B996-4BF1-8637-DFECAE1EA884}" destId="{846FDC55-68DF-412A-95F5-A615ED15CA61}" srcOrd="9" destOrd="0" presId="urn:microsoft.com/office/officeart/2005/8/layout/bProcess4"/>
    <dgm:cxn modelId="{B7B0159A-5026-473D-A10C-534B679B3227}" type="presParOf" srcId="{85E17CCA-B996-4BF1-8637-DFECAE1EA884}" destId="{DC3022EE-444D-4202-BEB2-F26E123D8B4A}" srcOrd="10" destOrd="0" presId="urn:microsoft.com/office/officeart/2005/8/layout/bProcess4"/>
    <dgm:cxn modelId="{4D32BF64-A3DA-4EAD-8EE4-583441201BE8}" type="presParOf" srcId="{DC3022EE-444D-4202-BEB2-F26E123D8B4A}" destId="{8B9B06DB-E0EE-444A-BB7B-59F01FAD1500}" srcOrd="0" destOrd="0" presId="urn:microsoft.com/office/officeart/2005/8/layout/bProcess4"/>
    <dgm:cxn modelId="{271D4E25-B2D3-4CF7-84F7-8D93C2B91056}" type="presParOf" srcId="{DC3022EE-444D-4202-BEB2-F26E123D8B4A}" destId="{4717E1F8-2837-4FC4-B6B7-3A9C0C4C39EC}" srcOrd="1" destOrd="0" presId="urn:microsoft.com/office/officeart/2005/8/layout/bProcess4"/>
    <dgm:cxn modelId="{6E2B2100-BDBE-498E-9EB7-2F06F213BF7F}" type="presParOf" srcId="{85E17CCA-B996-4BF1-8637-DFECAE1EA884}" destId="{C32E5CF1-6C0B-46D6-BA15-9DB75C45E370}" srcOrd="11" destOrd="0" presId="urn:microsoft.com/office/officeart/2005/8/layout/bProcess4"/>
    <dgm:cxn modelId="{FA3E7833-F6D3-44F1-B1A2-BB3C9C5A7D18}" type="presParOf" srcId="{85E17CCA-B996-4BF1-8637-DFECAE1EA884}" destId="{475FC9E2-9C5F-4B1B-9EF0-E2A0B153ABDD}" srcOrd="12" destOrd="0" presId="urn:microsoft.com/office/officeart/2005/8/layout/bProcess4"/>
    <dgm:cxn modelId="{E5A9EECE-94E5-4ADA-B20F-EE2A1F47B8A3}" type="presParOf" srcId="{475FC9E2-9C5F-4B1B-9EF0-E2A0B153ABDD}" destId="{F177D5AD-853F-4241-B282-0555E11D2CBC}" srcOrd="0" destOrd="0" presId="urn:microsoft.com/office/officeart/2005/8/layout/bProcess4"/>
    <dgm:cxn modelId="{2171EFF5-A2F8-4380-834D-0C114F197F9D}" type="presParOf" srcId="{475FC9E2-9C5F-4B1B-9EF0-E2A0B153ABDD}" destId="{828CDBAD-0219-451A-B060-6FC488B3CE9B}" srcOrd="1" destOrd="0" presId="urn:microsoft.com/office/officeart/2005/8/layout/bProcess4"/>
    <dgm:cxn modelId="{791C3ECF-4B9E-4821-ACF4-3AB5BDFEE779}" type="presParOf" srcId="{85E17CCA-B996-4BF1-8637-DFECAE1EA884}" destId="{BA07FFFD-6AF5-46A2-9C87-8313AD9E5890}" srcOrd="13" destOrd="0" presId="urn:microsoft.com/office/officeart/2005/8/layout/bProcess4"/>
    <dgm:cxn modelId="{C27CAC92-7697-4285-8D33-D289E6501FBA}" type="presParOf" srcId="{85E17CCA-B996-4BF1-8637-DFECAE1EA884}" destId="{773CA246-9283-48F2-BB28-C862CAE19B9D}" srcOrd="14" destOrd="0" presId="urn:microsoft.com/office/officeart/2005/8/layout/bProcess4"/>
    <dgm:cxn modelId="{24B26D7E-3B20-40DB-84CF-8C9C54674B3A}" type="presParOf" srcId="{773CA246-9283-48F2-BB28-C862CAE19B9D}" destId="{CBE95524-1E82-4ADA-A4BE-C59946A38283}" srcOrd="0" destOrd="0" presId="urn:microsoft.com/office/officeart/2005/8/layout/bProcess4"/>
    <dgm:cxn modelId="{24281394-94E2-4977-9DE9-AB9CE65FA50D}" type="presParOf" srcId="{773CA246-9283-48F2-BB28-C862CAE19B9D}" destId="{7F25A70D-4113-4AD1-AED3-3399A482E370}" srcOrd="1" destOrd="0" presId="urn:microsoft.com/office/officeart/2005/8/layout/bProcess4"/>
    <dgm:cxn modelId="{B326661A-C8FF-4099-BCCF-4C4FE4DFB55E}" type="presParOf" srcId="{85E17CCA-B996-4BF1-8637-DFECAE1EA884}" destId="{309C776D-E286-48F2-9A32-23C8B20DC5CB}" srcOrd="15" destOrd="0" presId="urn:microsoft.com/office/officeart/2005/8/layout/bProcess4"/>
    <dgm:cxn modelId="{929F070B-4C20-4305-8C40-DA0AFC670087}" type="presParOf" srcId="{85E17CCA-B996-4BF1-8637-DFECAE1EA884}" destId="{AC6CCCD5-CEEB-469D-BFB5-9A759D4BD471}" srcOrd="16" destOrd="0" presId="urn:microsoft.com/office/officeart/2005/8/layout/bProcess4"/>
    <dgm:cxn modelId="{709B4BF8-2CB5-48A0-A969-2C913B49965E}" type="presParOf" srcId="{AC6CCCD5-CEEB-469D-BFB5-9A759D4BD471}" destId="{50B52B80-F0C7-4A03-B14A-C35864E4E809}" srcOrd="0" destOrd="0" presId="urn:microsoft.com/office/officeart/2005/8/layout/bProcess4"/>
    <dgm:cxn modelId="{851BDEDA-FD57-405E-86F9-7B364E1074F4}" type="presParOf" srcId="{AC6CCCD5-CEEB-469D-BFB5-9A759D4BD471}" destId="{D505D63D-A1D1-429C-91AB-CFED8EB38D07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32A7C-BAE8-405F-924B-956AF74D02DE}">
      <dsp:nvSpPr>
        <dsp:cNvPr id="0" name=""/>
        <dsp:cNvSpPr/>
      </dsp:nvSpPr>
      <dsp:spPr>
        <a:xfrm>
          <a:off x="0" y="93698"/>
          <a:ext cx="10515600" cy="540540"/>
        </a:xfrm>
        <a:prstGeom prst="roundRect">
          <a:avLst/>
        </a:prstGeom>
        <a:gradFill flip="none" rotWithShape="0">
          <a:gsLst>
            <a:gs pos="0">
              <a:schemeClr val="accent4">
                <a:lumMod val="75000"/>
                <a:shade val="30000"/>
                <a:satMod val="115000"/>
              </a:schemeClr>
            </a:gs>
            <a:gs pos="50000">
              <a:schemeClr val="accent4">
                <a:lumMod val="75000"/>
                <a:shade val="67500"/>
                <a:satMod val="115000"/>
              </a:schemeClr>
            </a:gs>
            <a:gs pos="100000">
              <a:schemeClr val="accent4">
                <a:lumMod val="75000"/>
                <a:shade val="100000"/>
                <a:satMod val="115000"/>
              </a:schemeClr>
            </a:gs>
          </a:gsLst>
          <a:lin ang="54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Introduction</a:t>
          </a:r>
        </a:p>
      </dsp:txBody>
      <dsp:txXfrm>
        <a:off x="26387" y="120085"/>
        <a:ext cx="10462826" cy="487766"/>
      </dsp:txXfrm>
    </dsp:sp>
    <dsp:sp modelId="{61541CCB-74F5-48BD-9C66-035AA86C454A}">
      <dsp:nvSpPr>
        <dsp:cNvPr id="0" name=""/>
        <dsp:cNvSpPr/>
      </dsp:nvSpPr>
      <dsp:spPr>
        <a:xfrm>
          <a:off x="0" y="697598"/>
          <a:ext cx="10515600" cy="540540"/>
        </a:xfrm>
        <a:prstGeom prst="roundRect">
          <a:avLst/>
        </a:prstGeom>
        <a:solidFill>
          <a:schemeClr val="accent4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Objectives</a:t>
          </a:r>
        </a:p>
      </dsp:txBody>
      <dsp:txXfrm>
        <a:off x="26387" y="723985"/>
        <a:ext cx="10462826" cy="487766"/>
      </dsp:txXfrm>
    </dsp:sp>
    <dsp:sp modelId="{10BAC41B-B64B-48D5-A58D-DCB2E72114A6}">
      <dsp:nvSpPr>
        <dsp:cNvPr id="0" name=""/>
        <dsp:cNvSpPr/>
      </dsp:nvSpPr>
      <dsp:spPr>
        <a:xfrm>
          <a:off x="0" y="1301499"/>
          <a:ext cx="10515600" cy="540540"/>
        </a:xfrm>
        <a:prstGeom prst="roundRect">
          <a:avLst/>
        </a:prstGeom>
        <a:solidFill>
          <a:schemeClr val="accent4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Literature Review</a:t>
          </a:r>
        </a:p>
      </dsp:txBody>
      <dsp:txXfrm>
        <a:off x="26387" y="1327886"/>
        <a:ext cx="10462826" cy="487766"/>
      </dsp:txXfrm>
    </dsp:sp>
    <dsp:sp modelId="{C6C908E1-F80C-4AD9-85EE-C1043C9BF38C}">
      <dsp:nvSpPr>
        <dsp:cNvPr id="0" name=""/>
        <dsp:cNvSpPr/>
      </dsp:nvSpPr>
      <dsp:spPr>
        <a:xfrm>
          <a:off x="0" y="1905399"/>
          <a:ext cx="10515600" cy="540540"/>
        </a:xfrm>
        <a:prstGeom prst="roundRect">
          <a:avLst/>
        </a:prstGeom>
        <a:solidFill>
          <a:schemeClr val="accent4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Work Done</a:t>
          </a:r>
        </a:p>
      </dsp:txBody>
      <dsp:txXfrm>
        <a:off x="26387" y="1931786"/>
        <a:ext cx="10462826" cy="487766"/>
      </dsp:txXfrm>
    </dsp:sp>
    <dsp:sp modelId="{CEE002F8-A7CC-4277-A11E-ABAF3CF71540}">
      <dsp:nvSpPr>
        <dsp:cNvPr id="0" name=""/>
        <dsp:cNvSpPr/>
      </dsp:nvSpPr>
      <dsp:spPr>
        <a:xfrm>
          <a:off x="0" y="2509299"/>
          <a:ext cx="10515600" cy="540540"/>
        </a:xfrm>
        <a:prstGeom prst="roundRect">
          <a:avLst/>
        </a:prstGeom>
        <a:solidFill>
          <a:schemeClr val="accent4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Results and Discussion</a:t>
          </a:r>
        </a:p>
      </dsp:txBody>
      <dsp:txXfrm>
        <a:off x="26387" y="2535686"/>
        <a:ext cx="10462826" cy="487766"/>
      </dsp:txXfrm>
    </dsp:sp>
    <dsp:sp modelId="{3688C7F9-2391-4971-AD09-A4F528AA6D30}">
      <dsp:nvSpPr>
        <dsp:cNvPr id="0" name=""/>
        <dsp:cNvSpPr/>
      </dsp:nvSpPr>
      <dsp:spPr>
        <a:xfrm>
          <a:off x="0" y="3113199"/>
          <a:ext cx="10515600" cy="540540"/>
        </a:xfrm>
        <a:prstGeom prst="roundRect">
          <a:avLst/>
        </a:prstGeom>
        <a:solidFill>
          <a:schemeClr val="accent4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Conclusion</a:t>
          </a:r>
        </a:p>
      </dsp:txBody>
      <dsp:txXfrm>
        <a:off x="26387" y="3139586"/>
        <a:ext cx="10462826" cy="487766"/>
      </dsp:txXfrm>
    </dsp:sp>
    <dsp:sp modelId="{7A5BE791-241F-42B5-9858-635BE6F5F718}">
      <dsp:nvSpPr>
        <dsp:cNvPr id="0" name=""/>
        <dsp:cNvSpPr/>
      </dsp:nvSpPr>
      <dsp:spPr>
        <a:xfrm>
          <a:off x="0" y="3717099"/>
          <a:ext cx="10515600" cy="540540"/>
        </a:xfrm>
        <a:prstGeom prst="roundRect">
          <a:avLst/>
        </a:prstGeom>
        <a:gradFill flip="none" rotWithShape="0">
          <a:gsLst>
            <a:gs pos="0">
              <a:schemeClr val="accent4">
                <a:lumMod val="75000"/>
                <a:shade val="30000"/>
                <a:satMod val="115000"/>
              </a:schemeClr>
            </a:gs>
            <a:gs pos="50000">
              <a:schemeClr val="accent4">
                <a:lumMod val="75000"/>
                <a:shade val="67500"/>
                <a:satMod val="115000"/>
              </a:schemeClr>
            </a:gs>
            <a:gs pos="100000">
              <a:schemeClr val="accent4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References</a:t>
          </a:r>
        </a:p>
      </dsp:txBody>
      <dsp:txXfrm>
        <a:off x="26387" y="3743486"/>
        <a:ext cx="10462826" cy="4877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52F503-FEFA-49F7-BAD7-D12B98E26E20}">
      <dsp:nvSpPr>
        <dsp:cNvPr id="0" name=""/>
        <dsp:cNvSpPr/>
      </dsp:nvSpPr>
      <dsp:spPr>
        <a:xfrm rot="5400000">
          <a:off x="1110935" y="987930"/>
          <a:ext cx="1546756" cy="1864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3862FD-9D64-4EB7-902E-1A0DF3F8CD4F}">
      <dsp:nvSpPr>
        <dsp:cNvPr id="0" name=""/>
        <dsp:cNvSpPr/>
      </dsp:nvSpPr>
      <dsp:spPr>
        <a:xfrm>
          <a:off x="1466407" y="279"/>
          <a:ext cx="2071799" cy="124307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02816" y="36688"/>
        <a:ext cx="1998981" cy="1170261"/>
      </dsp:txXfrm>
    </dsp:sp>
    <dsp:sp modelId="{3CF4D2E2-E96A-4D92-A80D-89DFC0439C72}">
      <dsp:nvSpPr>
        <dsp:cNvPr id="0" name=""/>
        <dsp:cNvSpPr/>
      </dsp:nvSpPr>
      <dsp:spPr>
        <a:xfrm rot="5400000">
          <a:off x="1110935" y="2541780"/>
          <a:ext cx="1546756" cy="1864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CB2DCE-4A80-49BE-B1F8-B50E26EFFC69}">
      <dsp:nvSpPr>
        <dsp:cNvPr id="0" name=""/>
        <dsp:cNvSpPr/>
      </dsp:nvSpPr>
      <dsp:spPr>
        <a:xfrm>
          <a:off x="1466407" y="1554129"/>
          <a:ext cx="2071799" cy="1243079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2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Low Pass Filter</a:t>
          </a:r>
        </a:p>
      </dsp:txBody>
      <dsp:txXfrm>
        <a:off x="1502816" y="1590538"/>
        <a:ext cx="1998981" cy="1170261"/>
      </dsp:txXfrm>
    </dsp:sp>
    <dsp:sp modelId="{F9828944-B33B-4110-9027-93A17269AF45}">
      <dsp:nvSpPr>
        <dsp:cNvPr id="0" name=""/>
        <dsp:cNvSpPr/>
      </dsp:nvSpPr>
      <dsp:spPr>
        <a:xfrm>
          <a:off x="1887860" y="3318704"/>
          <a:ext cx="2748400" cy="1864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AA9EB-114F-40B6-A943-5FAB662D0F15}">
      <dsp:nvSpPr>
        <dsp:cNvPr id="0" name=""/>
        <dsp:cNvSpPr/>
      </dsp:nvSpPr>
      <dsp:spPr>
        <a:xfrm>
          <a:off x="1466407" y="3107978"/>
          <a:ext cx="2071799" cy="1243079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2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High Pass Filter</a:t>
          </a:r>
        </a:p>
      </dsp:txBody>
      <dsp:txXfrm>
        <a:off x="1502816" y="3144387"/>
        <a:ext cx="1998981" cy="1170261"/>
      </dsp:txXfrm>
    </dsp:sp>
    <dsp:sp modelId="{4442EF3D-5C10-4477-8373-B40250A8359F}">
      <dsp:nvSpPr>
        <dsp:cNvPr id="0" name=""/>
        <dsp:cNvSpPr/>
      </dsp:nvSpPr>
      <dsp:spPr>
        <a:xfrm rot="16200000">
          <a:off x="3866428" y="2541780"/>
          <a:ext cx="1546756" cy="1864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1B2027-50F9-4487-A280-C2044AAA864B}">
      <dsp:nvSpPr>
        <dsp:cNvPr id="0" name=""/>
        <dsp:cNvSpPr/>
      </dsp:nvSpPr>
      <dsp:spPr>
        <a:xfrm>
          <a:off x="4221900" y="3107978"/>
          <a:ext cx="2071799" cy="1243079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2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Derivation</a:t>
          </a:r>
        </a:p>
      </dsp:txBody>
      <dsp:txXfrm>
        <a:off x="4258309" y="3144387"/>
        <a:ext cx="1998981" cy="1170261"/>
      </dsp:txXfrm>
    </dsp:sp>
    <dsp:sp modelId="{846FDC55-68DF-412A-95F5-A615ED15CA61}">
      <dsp:nvSpPr>
        <dsp:cNvPr id="0" name=""/>
        <dsp:cNvSpPr/>
      </dsp:nvSpPr>
      <dsp:spPr>
        <a:xfrm rot="16200000">
          <a:off x="3866428" y="987930"/>
          <a:ext cx="1546756" cy="1864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14C7A7-E847-4D05-86BB-62DC5E440C03}">
      <dsp:nvSpPr>
        <dsp:cNvPr id="0" name=""/>
        <dsp:cNvSpPr/>
      </dsp:nvSpPr>
      <dsp:spPr>
        <a:xfrm>
          <a:off x="4221900" y="1554129"/>
          <a:ext cx="2071799" cy="1243079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2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Squaring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Function</a:t>
          </a:r>
        </a:p>
      </dsp:txBody>
      <dsp:txXfrm>
        <a:off x="4258309" y="1590538"/>
        <a:ext cx="1998981" cy="1170261"/>
      </dsp:txXfrm>
    </dsp:sp>
    <dsp:sp modelId="{C32E5CF1-6C0B-46D6-BA15-9DB75C45E370}">
      <dsp:nvSpPr>
        <dsp:cNvPr id="0" name=""/>
        <dsp:cNvSpPr/>
      </dsp:nvSpPr>
      <dsp:spPr>
        <a:xfrm>
          <a:off x="4643353" y="211006"/>
          <a:ext cx="2748400" cy="1864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7E1F8-2837-4FC4-B6B7-3A9C0C4C39EC}">
      <dsp:nvSpPr>
        <dsp:cNvPr id="0" name=""/>
        <dsp:cNvSpPr/>
      </dsp:nvSpPr>
      <dsp:spPr>
        <a:xfrm>
          <a:off x="4221900" y="279"/>
          <a:ext cx="2071799" cy="1243079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2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Integration</a:t>
          </a:r>
        </a:p>
      </dsp:txBody>
      <dsp:txXfrm>
        <a:off x="4258309" y="36688"/>
        <a:ext cx="1998981" cy="1170261"/>
      </dsp:txXfrm>
    </dsp:sp>
    <dsp:sp modelId="{BA07FFFD-6AF5-46A2-9C87-8313AD9E5890}">
      <dsp:nvSpPr>
        <dsp:cNvPr id="0" name=""/>
        <dsp:cNvSpPr/>
      </dsp:nvSpPr>
      <dsp:spPr>
        <a:xfrm rot="5400000">
          <a:off x="6621921" y="987930"/>
          <a:ext cx="1546756" cy="1864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8CDBAD-0219-451A-B060-6FC488B3CE9B}">
      <dsp:nvSpPr>
        <dsp:cNvPr id="0" name=""/>
        <dsp:cNvSpPr/>
      </dsp:nvSpPr>
      <dsp:spPr>
        <a:xfrm>
          <a:off x="6977393" y="279"/>
          <a:ext cx="2071799" cy="1243079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2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Adjusting Thresholds</a:t>
          </a:r>
        </a:p>
      </dsp:txBody>
      <dsp:txXfrm>
        <a:off x="7013802" y="36688"/>
        <a:ext cx="1998981" cy="1170261"/>
      </dsp:txXfrm>
    </dsp:sp>
    <dsp:sp modelId="{309C776D-E286-48F2-9A32-23C8B20DC5CB}">
      <dsp:nvSpPr>
        <dsp:cNvPr id="0" name=""/>
        <dsp:cNvSpPr/>
      </dsp:nvSpPr>
      <dsp:spPr>
        <a:xfrm rot="5400000">
          <a:off x="6621921" y="2541780"/>
          <a:ext cx="1546756" cy="1864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25A70D-4113-4AD1-AED3-3399A482E370}">
      <dsp:nvSpPr>
        <dsp:cNvPr id="0" name=""/>
        <dsp:cNvSpPr/>
      </dsp:nvSpPr>
      <dsp:spPr>
        <a:xfrm>
          <a:off x="6977393" y="1554129"/>
          <a:ext cx="2071799" cy="1243079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2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Decision</a:t>
          </a:r>
        </a:p>
      </dsp:txBody>
      <dsp:txXfrm>
        <a:off x="7013802" y="1590538"/>
        <a:ext cx="1998981" cy="1170261"/>
      </dsp:txXfrm>
    </dsp:sp>
    <dsp:sp modelId="{D505D63D-A1D1-429C-91AB-CFED8EB38D07}">
      <dsp:nvSpPr>
        <dsp:cNvPr id="0" name=""/>
        <dsp:cNvSpPr/>
      </dsp:nvSpPr>
      <dsp:spPr>
        <a:xfrm>
          <a:off x="6977393" y="3107978"/>
          <a:ext cx="2071799" cy="124307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rcRect/>
          <a:stretch>
            <a:fillRect l="-33000" r="-33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013802" y="3144387"/>
        <a:ext cx="1998981" cy="11702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0C9C1-FF50-4B1D-86B2-CEB4CF043B81}" type="datetimeFigureOut">
              <a:rPr lang="en-IN" smtClean="0"/>
              <a:t>31-05-2025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9B276-1EEB-4DE9-9E87-55554B7C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027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9B276-1EEB-4DE9-9E87-55554B7C692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3600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9B276-1EEB-4DE9-9E87-55554B7C692D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280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9B276-1EEB-4DE9-9E87-55554B7C692D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9831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9B276-1EEB-4DE9-9E87-55554B7C692D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145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9B276-1EEB-4DE9-9E87-55554B7C692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154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9B276-1EEB-4DE9-9E87-55554B7C692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655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9B276-1EEB-4DE9-9E87-55554B7C692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152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9B276-1EEB-4DE9-9E87-55554B7C692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176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9B276-1EEB-4DE9-9E87-55554B7C692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9598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9B276-1EEB-4DE9-9E87-55554B7C692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83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9B276-1EEB-4DE9-9E87-55554B7C692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3018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9B276-1EEB-4DE9-9E87-55554B7C692D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5430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A6B9A-E963-7A06-85E2-9F8A18339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2849C5-D19E-BD9F-D679-B1CC99771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E37E3-EDCA-3B30-3179-20AD16CCA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474EE-8715-42F1-B3FF-2F22B330B6D0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1750C-0798-B124-8494-2D0ED9C86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2095A-C0A6-767C-6692-A8CDFEC8A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D299-B3AB-4A32-963E-2A85CF7B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67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2A78D-A24B-04C0-C829-7A4E8CFDD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138B0B-56BA-6424-F472-CF81071AEE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200B7-600A-7910-EE96-D652C5D45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F41BD-0D03-47A6-A1F6-48F264C02F35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008EC-0A58-5326-B364-DDDE67A8B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309E6-3E81-621E-F556-916DCA4B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D299-B3AB-4A32-963E-2A85CF7B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92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079DBD-2187-863F-A125-EF97E1D428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DEAB5E-232E-4D1D-9C67-56088B058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7D033-AE6D-77F4-6644-55ABD7C3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4D74-0D93-44F9-95FA-504D81ACF931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F8763-9D86-4F4D-790F-78207A61B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58695-6336-2254-EADE-5DD527620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D299-B3AB-4A32-963E-2A85CF7B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40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564DE-91F7-E16D-78B3-DDB73BB0E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8D845-6C96-D150-24A0-6E399666D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2E743-B684-54B9-D778-AB495D851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10E36-0BBD-4E38-8250-8242F785D38D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A1299-840D-5665-FE87-248B54475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1ACF7-2542-CD3A-780E-0D385227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D299-B3AB-4A32-963E-2A85CF7B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18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83036-09FA-AE3D-EC95-589E23691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95347-52CA-D203-4D04-F87A4489E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5ACAB-4E33-F793-49A9-C9DBA916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7F374-52DE-4608-BF88-7526E58FCC50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280D8-76F2-6417-9C66-F2EAAC9CD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B9E44-AAF5-276B-7F28-6AC08328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D299-B3AB-4A32-963E-2A85CF7B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22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B9D90-0D1D-199D-CE5E-205C914C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A21F-015E-AED9-384C-3ED919DD9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31731-AEBB-1DDD-CDC9-F839F9A5F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7DDE84-A65C-EC2A-6F2F-5F1C4C8F2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9D8-1572-48D1-A994-4BF3F6EB24F7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08C38-8ADB-5437-48A7-2B541CDB9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7FB4A-6846-62C2-6E61-041526AEC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D299-B3AB-4A32-963E-2A85CF7B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17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11892-15E9-2D1C-F7A2-8BDCA74B7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AA352-C802-A395-822D-7AE9CE90B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6A1B15-1365-296D-7F51-777E63075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70F627-CE11-16A3-86C0-DBC4E6FF53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3D0DA4-9120-BA62-1E8D-0B1B228C7C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C297B1-ED59-4E24-FA2E-7889176F8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3767-2FB4-498A-9B08-898F128FB7EF}" type="datetime1">
              <a:rPr lang="en-US" smtClean="0"/>
              <a:t>5/31/2025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F5E77A-6099-294F-8715-3FB5BBFFA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BBF99C-7F19-CB8D-FF40-1E827A87F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D299-B3AB-4A32-963E-2A85CF7B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66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7821-D4C3-C9A0-2D04-D2DAA882E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6D824E-366B-143C-F4A5-0D0EA9BF8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D13B8-CB07-432C-9BA8-361F100F82AA}" type="datetime1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E41E8-ABF1-325A-5075-FFDCFA80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DD95B-94D4-7345-EC7F-99F3A38A6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D299-B3AB-4A32-963E-2A85CF7B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46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BA9090-67E5-6FDC-A510-BA9CE5693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13D8-E52E-4B8D-AA96-127F64A71CA7}" type="datetime1">
              <a:rPr lang="en-US" smtClean="0"/>
              <a:t>5/31/2025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5F6D37-3C53-C36E-D1AE-81B9FEC94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185C1-AE4F-D357-5C51-9B6BF4A7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D299-B3AB-4A32-963E-2A85CF7B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2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FF56-6D13-251B-A72E-B2B5194D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CA56C-3985-4F6A-FC7D-4A2AA6765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4005A4-03D1-6697-FE2B-27E5E1382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46643-5259-52A4-A6C3-26772F36A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3DA6F-413E-4D32-9EAF-99277EE5BBC0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84765-B85E-2079-54AB-B5F245343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5EAC0-BA32-608B-2B56-F04C744A3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D299-B3AB-4A32-963E-2A85CF7B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90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68822-B069-E5A8-742A-7AAFBADC8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87C2C8-613C-AB71-BF6B-E77DC126D9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DBA92D-9DFF-E133-E784-4C7ADD645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58CCD-F606-3776-B171-FA7BB5C69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7407-C494-4CF8-BE45-F2D0711E11A8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52BB34-DD21-15E7-C398-BB5ADD07B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55EBF-2BD8-E477-C2FC-3B83D43BB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D299-B3AB-4A32-963E-2A85CF7B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81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42BE20-A5B5-C2A9-2D3A-35B933180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6BA47-9FC2-DE21-A664-ECC5FE57E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B2967-E178-8C12-A6E1-5CF4F67212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68A300-3D58-4333-8F17-FD1B91769EEB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4CDFE-8B29-A870-E6F4-B4068FBE93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9531F-6E91-A5F6-0553-0EAB6585C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D6D299-B3AB-4A32-963E-2A85CF7B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6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0">
            <a:extLst>
              <a:ext uri="{FF2B5EF4-FFF2-40B4-BE49-F238E27FC236}">
                <a16:creationId xmlns:a16="http://schemas.microsoft.com/office/drawing/2014/main" id="{12C968FF-F57D-5EF7-8FFF-384B03EA17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4" t="25321" r="-2" b="22791"/>
          <a:stretch/>
        </p:blipFill>
        <p:spPr>
          <a:xfrm>
            <a:off x="238125" y="10"/>
            <a:ext cx="11953875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E1F518-471D-C843-727F-55D59AEAF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994" y="1180338"/>
            <a:ext cx="7210806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DSP Based QRS Detection Using Pan-Tomkins Algorithm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61B6A5-C910-88D1-D805-6FC36587B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283" y="3303651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algn="l"/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Abdul Falah Majeed (B22ECB01)</a:t>
            </a:r>
          </a:p>
          <a:p>
            <a:pPr algn="l"/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Abhijith U (B22ECB02)</a:t>
            </a:r>
          </a:p>
          <a:p>
            <a:pPr algn="l"/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Bibin Baby (B22ECB24)</a:t>
            </a:r>
          </a:p>
          <a:p>
            <a:pPr algn="l"/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Salmanul Faris PV (B22ECB60)</a:t>
            </a:r>
          </a:p>
          <a:p>
            <a:pPr algn="l"/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Guided By:</a:t>
            </a:r>
          </a:p>
          <a:p>
            <a:pPr algn="l"/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Dr. Nissan Kunju</a:t>
            </a: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519F1-A8EE-F36E-25A3-3E130F3E2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D299-B3AB-4A32-963E-2A85CF7B80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04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D2D45-3F6A-6B38-3ADF-1B82ABA91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Implementation</a:t>
            </a:r>
          </a:p>
        </p:txBody>
      </p:sp>
      <p:pic>
        <p:nvPicPr>
          <p:cNvPr id="6" name="video">
            <a:hlinkClick r:id="" action="ppaction://media"/>
            <a:extLst>
              <a:ext uri="{FF2B5EF4-FFF2-40B4-BE49-F238E27FC236}">
                <a16:creationId xmlns:a16="http://schemas.microsoft.com/office/drawing/2014/main" id="{13CDF02C-91B5-92BE-C98B-36CB6F6D7A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1690688"/>
            <a:ext cx="2447925" cy="4351338"/>
          </a:xfrm>
        </p:spPr>
      </p:pic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C07BCCB-9465-7D61-3584-E224EC1D7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7"/>
          <a:stretch/>
        </p:blipFill>
        <p:spPr>
          <a:xfrm>
            <a:off x="3648309" y="1690688"/>
            <a:ext cx="7705492" cy="40141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05C4CD-0E01-CDF9-F951-4765BDB63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D299-B3AB-4A32-963E-2A85CF7B80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1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85BB57-08B2-2BF2-C396-F07D428D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and Evaluation</a:t>
            </a:r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A36AFE63-3C6D-9EBF-E8A0-D46892D0EE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2802286"/>
              </p:ext>
            </p:extLst>
          </p:nvPr>
        </p:nvGraphicFramePr>
        <p:xfrm>
          <a:off x="838200" y="1825622"/>
          <a:ext cx="10515600" cy="4562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76082433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965473809"/>
                    </a:ext>
                  </a:extLst>
                </a:gridCol>
              </a:tblGrid>
              <a:tr h="574656">
                <a:tc>
                  <a:txBody>
                    <a:bodyPr/>
                    <a:lstStyle/>
                    <a:p>
                      <a:r>
                        <a:rPr lang="en-US" dirty="0"/>
                        <a:t>Detection on MIT-BIH Arrhythmia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Detection on Real-World Noisy ECG (AD8232 Sensor)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024716"/>
                  </a:ext>
                </a:extLst>
              </a:tr>
              <a:tr h="39224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2766957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B16A5314-63B0-C45D-344F-0999AD310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07540"/>
            <a:ext cx="5200886" cy="37914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DA62CFD-F253-9E53-1680-E6F70BF71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114" y="2507539"/>
            <a:ext cx="5049230" cy="379141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9D29D3-66BD-3E4D-A9FC-0103A5F0A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D299-B3AB-4A32-963E-2A85CF7B80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53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D2D45-3F6A-6B38-3ADF-1B82ABA91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FD1AD16-9469-7B89-302C-9AB6E1284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implemented the Pan-Tompkins QRS detection algorithm on the TMS320C6748 DSP platform.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was performed offline using both a sample from the MIT-BIH arrhythmia database and our own noisy ECG recordings collected using the AD8232 sensor.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implementation showed robust and accurate R-peak detection, even on low-quality, noisy signals, confirming the effectiveness of the algorithm on real-world data.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scope: The algorithm’s robustness in noisy environments makes it ideal for real-time, ambulatory, and wearable ECG monitoring, enhancing home care and point-of-care diagnostics.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3A038-0FCD-99B8-98DC-5491E3985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D299-B3AB-4A32-963E-2A85CF7B80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18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D6CF8-EAFF-AE50-A034-BDB9B4A31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D8FC2-64AC-3B12-FA91-D1BB5A0B0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Pan, J., &amp; Tompkins, W. J. (1985). A real-time QRS detection algorithm. IEEE Transactions on Biomedical Engineering.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Lourenço, A., Silva, H.,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P., Lourenço, R., &amp; Fred, A. (2019). Review and comparison of QRS detection algorithms for arrhythmia diagnosis. IEEE Conference Publication. 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Pavlatos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Dimopoulos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Manis, G.,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Papakonstantinou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 (2005). Hardware implementation of Pan &amp; Tompkins QRS detection algorithm. National Technical University of Athens.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A6C6B-6038-2864-1E5B-7EC35C59D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D299-B3AB-4A32-963E-2A85CF7B80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14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F2BA-A727-292D-9B34-2FF09E19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EE01FC6-1F3D-A852-A404-D59CE3659D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85672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5775D3-84C3-469A-B44F-851AE26AF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D299-B3AB-4A32-963E-2A85CF7B80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06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F03C-365E-0B41-9B4A-7C4BB4D2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AF3E0-CDB8-CB40-7B13-0424538DF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2113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Electrocardiograms (ECG) are critical tools in cardiac diagnostics, where accurate detection of the QRS complex plays a key role in identifying heart rhythms and abnormalities.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QRS detection is challenging due to both physiological variability in QRS morphology and the presence of various noise sources in ECG signals.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address this, the Pan-Tompkins algorithm uses digital filtering, nonlinear transformations, and adaptive thresholding for robust, real-time QRS detection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DSPs offer hardware-level parallelism, low latency, and energy efficiency, making them far better suited than general-purpose software for fast and reliable biomedical signal processing like QRS detection.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090A6A-3469-3C27-8767-6421EED95A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95"/>
          <a:stretch/>
        </p:blipFill>
        <p:spPr bwMode="auto">
          <a:xfrm>
            <a:off x="5100638" y="4606943"/>
            <a:ext cx="2224087" cy="188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F90D01-0D1A-97F0-0ECC-AB5A824D6300}"/>
              </a:ext>
            </a:extLst>
          </p:cNvPr>
          <p:cNvSpPr txBox="1"/>
          <p:nvPr/>
        </p:nvSpPr>
        <p:spPr>
          <a:xfrm>
            <a:off x="5772150" y="6442075"/>
            <a:ext cx="127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en-IN" dirty="0"/>
              <a:t>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6A76F-EC07-0B28-4C53-D00BB7969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D299-B3AB-4A32-963E-2A85CF7B80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75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B9C07-D3EC-12AF-29C0-68BEE648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081" y="826664"/>
            <a:ext cx="6268770" cy="7452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12" name="!!accent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F0DD-E87B-542B-C0D2-106629F1EB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5458" y="1958496"/>
            <a:ext cx="6268770" cy="4307011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the Pan-Tompkins algorithm for ECG signal processing in MATLAB and translate it into C for improved efficiency.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Emulate the C program using Code Composer Studio for DSP simulation and deploy it on a DSP(TMS320C6748) for hardware validation.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the algorithm using the MIT-BIH Arrhythmia Database and custom ECG signals collected using the AD8232 sensor.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and compare the algorithm’s performance across different ECG datasets.</a:t>
            </a:r>
          </a:p>
        </p:txBody>
      </p:sp>
      <p:pic>
        <p:nvPicPr>
          <p:cNvPr id="5" name="Image 0">
            <a:extLst>
              <a:ext uri="{FF2B5EF4-FFF2-40B4-BE49-F238E27FC236}">
                <a16:creationId xmlns:a16="http://schemas.microsoft.com/office/drawing/2014/main" id="{8D52DDB2-E161-0AEF-C0B9-3F9A55D03F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523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295E3-D709-358E-39E5-2A90466F4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D299-B3AB-4A32-963E-2A85CF7B80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51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FFE25-905C-15F7-73DE-54FF16499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CD76E68-CCEB-0271-339C-564D28745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1354223"/>
              </p:ext>
            </p:extLst>
          </p:nvPr>
        </p:nvGraphicFramePr>
        <p:xfrm>
          <a:off x="838200" y="1825625"/>
          <a:ext cx="10515600" cy="3931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702552205"/>
                    </a:ext>
                  </a:extLst>
                </a:gridCol>
                <a:gridCol w="5091535">
                  <a:extLst>
                    <a:ext uri="{9D8B030D-6E8A-4147-A177-3AD203B41FA5}">
                      <a16:colId xmlns:a16="http://schemas.microsoft.com/office/drawing/2014/main" val="3498837228"/>
                    </a:ext>
                  </a:extLst>
                </a:gridCol>
                <a:gridCol w="4852565">
                  <a:extLst>
                    <a:ext uri="{9D8B030D-6E8A-4147-A177-3AD203B41FA5}">
                      <a16:colId xmlns:a16="http://schemas.microsoft.com/office/drawing/2014/main" val="760250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SI. No.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Inference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92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Pan, J., &amp; Tompkins, W. J. (1985). </a:t>
                      </a:r>
                      <a:r>
                        <a:rPr lang="en-US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real-time QRS detection algorithm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IEEE Transactions on Biomedical Engineering.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Proposes the Pan–Tompkins algorithm using filtering and adaptive thresholds for accurate QRS detection.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599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Lourenço, A., Silva, H.,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Leite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P., Lourenço, R., &amp; Fred, A. (2019). </a:t>
                      </a:r>
                      <a:r>
                        <a:rPr lang="en-US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and comparison of QRS detection algorithms for arrhythmia diagnosis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IEEE Conference Publication.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Compares Pan–Tompkins with other methods using public ECG datasets, analyzing detection accuracy and reliability.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17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Pavlatos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C.,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Dimopoulos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A., Manis, G., &amp;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Papakonstantinou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G. (2005). </a:t>
                      </a:r>
                      <a:r>
                        <a:rPr lang="en-US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Hardware implementation of Pan &amp; Tompkins QRS detection algorithm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National Technical University of Athens.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Describes a HW-based implementation of the algorithm, highlighting its efficiency and suitability for embedded systems.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13129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37BFA4-954F-8F88-B89C-2E2A8FD9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D299-B3AB-4A32-963E-2A85CF7B80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85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3157-A556-CF7A-5FDD-6188410F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D5CE6-D544-186A-A719-CF47846318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 (for algorithm simulation and testing)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Composer Studio (for programming and debugging on TMS320C6748)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Hardware: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TMS320C6748 DSP Processor (for implementing the Pan &amp; Tompkins algorithm)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AD8232 Module (for ECG data acquisition)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8" name="Picture 6" descr="Getting Started with MSP430 using Code Composer Studio - Blinking an LED">
            <a:extLst>
              <a:ext uri="{FF2B5EF4-FFF2-40B4-BE49-F238E27FC236}">
                <a16:creationId xmlns:a16="http://schemas.microsoft.com/office/drawing/2014/main" id="{1CA549B6-64B9-C3CB-33AF-8F8469CC80C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323" y="2018793"/>
            <a:ext cx="4829477" cy="28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797BB-6D44-44C0-FA0A-94470960F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D299-B3AB-4A32-963E-2A85CF7B80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306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5794-6204-287E-9F15-9B5D3EBC6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3ABCB10-309E-B6F0-9E9F-C0B9805DB8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16632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E8EE87-E9D6-C440-5EF1-10C2EDE3A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D299-B3AB-4A32-963E-2A85CF7B80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83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7DD5A-7EE3-56F9-53B8-AF7BF2545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 Implementation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40D64C-4136-2FE9-243E-8E61ED1CDC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Filters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D10067-C6AE-6893-46C8-CF1F3ACC07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 Detection &amp; Heart Rate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screenshot of a computer program">
            <a:extLst>
              <a:ext uri="{FF2B5EF4-FFF2-40B4-BE49-F238E27FC236}">
                <a16:creationId xmlns:a16="http://schemas.microsoft.com/office/drawing/2014/main" id="{1B028C9B-89C1-61FE-FCA8-4FC0F98A6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6919"/>
            <a:ext cx="4495717" cy="4245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8BFBD6-9EBF-84D1-9D5A-A409AD7CA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199" y="2246919"/>
            <a:ext cx="4760369" cy="42459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1FECB5-1A2C-2B78-D53D-D9CC5EE6E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D299-B3AB-4A32-963E-2A85CF7B80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59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4950C-C4D3-FC50-0CA9-1D4EAF511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7C657-ED1E-B889-3263-95D275E13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Code / Code Composer Studio (CCS)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A70A63-2A44-2209-53EB-631C9E4416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Filters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51ED7-63CC-0986-B3EA-EA9B0FBFE7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 Detection &amp; Heart Rate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0C54A3-4B99-4AD7-D206-2D883B3BC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246919"/>
            <a:ext cx="5021356" cy="3268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D2EE91-C615-D52E-5179-0582CB49C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1" y="2246954"/>
            <a:ext cx="3689157" cy="39300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297B50-51AE-89D1-9F7B-2D239A3FE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D299-B3AB-4A32-963E-2A85CF7B80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30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</TotalTime>
  <Words>730</Words>
  <Application>Microsoft Office PowerPoint</Application>
  <PresentationFormat>Widescreen</PresentationFormat>
  <Paragraphs>102</Paragraphs>
  <Slides>13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Times New Roman</vt:lpstr>
      <vt:lpstr>Office Theme</vt:lpstr>
      <vt:lpstr>DSP Based QRS Detection Using Pan-Tomkins Algorithm</vt:lpstr>
      <vt:lpstr>| Contents</vt:lpstr>
      <vt:lpstr>| Introduction</vt:lpstr>
      <vt:lpstr>Objectives</vt:lpstr>
      <vt:lpstr>| Literature Review</vt:lpstr>
      <vt:lpstr>| Tools Used</vt:lpstr>
      <vt:lpstr>| Block Diagram</vt:lpstr>
      <vt:lpstr>| MATLAB Implementation</vt:lpstr>
      <vt:lpstr>| C Code / Code Composer Studio (CCS)</vt:lpstr>
      <vt:lpstr>| Hardware Implementation</vt:lpstr>
      <vt:lpstr>| Testing and Evaluation</vt:lpstr>
      <vt:lpstr>| Conclusion</vt:lpstr>
      <vt:lpstr>| References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Salmanul Faris PV</dc:creator>
  <cp:lastModifiedBy>Salman Faris</cp:lastModifiedBy>
  <cp:revision>13</cp:revision>
  <dcterms:created xsi:type="dcterms:W3CDTF">2025-05-03T16:00:09Z</dcterms:created>
  <dcterms:modified xsi:type="dcterms:W3CDTF">2025-05-31T10:16:48Z</dcterms:modified>
</cp:coreProperties>
</file>